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Inter SemiBold"/>
      <p:regular r:id="rId26"/>
      <p:bold r:id="rId27"/>
      <p:italic r:id="rId28"/>
      <p:boldItalic r:id="rId29"/>
    </p:embeddedFont>
    <p:embeddedFont>
      <p:font typeface="Poppins"/>
      <p:regular r:id="rId30"/>
      <p:bold r:id="rId31"/>
      <p:italic r:id="rId32"/>
      <p:boldItalic r:id="rId33"/>
    </p:embeddedFont>
    <p:embeddedFont>
      <p:font typeface="Inter"/>
      <p:regular r:id="rId34"/>
      <p:bold r:id="rId35"/>
      <p:italic r:id="rId36"/>
      <p:boldItalic r:id="rId37"/>
    </p:embeddedFont>
    <p:embeddedFont>
      <p:font typeface="Poppins Light"/>
      <p:regular r:id="rId38"/>
      <p:bold r:id="rId39"/>
      <p:italic r:id="rId40"/>
      <p:boldItalic r:id="rId41"/>
    </p:embeddedFont>
    <p:embeddedFont>
      <p:font typeface="Poppins Medium"/>
      <p:regular r:id="rId42"/>
      <p:bold r:id="rId43"/>
      <p:italic r:id="rId44"/>
      <p:boldItalic r:id="rId45"/>
    </p:embeddedFont>
    <p:embeddedFont>
      <p:font typeface="Poppins SemiBold"/>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0" roundtripDataSignature="AMtx7mjw0ObN8T4BKJsVY4Y5inQQlJwk9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5" name="Ting Wang"/>
  <p:cmAuthor clrIdx="1" id="1" initials="" lastIdx="4" name="Tian F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oppinsLight-italic.fntdata"/><Relationship Id="rId42" Type="http://schemas.openxmlformats.org/officeDocument/2006/relationships/font" Target="fonts/PoppinsMedium-regular.fntdata"/><Relationship Id="rId41" Type="http://schemas.openxmlformats.org/officeDocument/2006/relationships/font" Target="fonts/PoppinsLight-boldItalic.fntdata"/><Relationship Id="rId44" Type="http://schemas.openxmlformats.org/officeDocument/2006/relationships/font" Target="fonts/PoppinsMedium-italic.fntdata"/><Relationship Id="rId43" Type="http://schemas.openxmlformats.org/officeDocument/2006/relationships/font" Target="fonts/PoppinsMedium-bold.fntdata"/><Relationship Id="rId46" Type="http://schemas.openxmlformats.org/officeDocument/2006/relationships/font" Target="fonts/PoppinsSemiBold-regular.fntdata"/><Relationship Id="rId45" Type="http://schemas.openxmlformats.org/officeDocument/2006/relationships/font" Target="fonts/PoppinsMedium-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oppinsSemiBold-italic.fntdata"/><Relationship Id="rId47" Type="http://schemas.openxmlformats.org/officeDocument/2006/relationships/font" Target="fonts/PoppinsSemiBold-bold.fntdata"/><Relationship Id="rId49" Type="http://schemas.openxmlformats.org/officeDocument/2006/relationships/font" Target="fonts/Poppins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bold.fntdata"/><Relationship Id="rId30" Type="http://schemas.openxmlformats.org/officeDocument/2006/relationships/font" Target="fonts/Poppins-regular.fntdata"/><Relationship Id="rId33" Type="http://schemas.openxmlformats.org/officeDocument/2006/relationships/font" Target="fonts/Poppins-boldItalic.fntdata"/><Relationship Id="rId32" Type="http://schemas.openxmlformats.org/officeDocument/2006/relationships/font" Target="fonts/Poppins-italic.fntdata"/><Relationship Id="rId35" Type="http://schemas.openxmlformats.org/officeDocument/2006/relationships/font" Target="fonts/Inter-bold.fntdata"/><Relationship Id="rId34" Type="http://schemas.openxmlformats.org/officeDocument/2006/relationships/font" Target="fonts/Inter-regular.fntdata"/><Relationship Id="rId37" Type="http://schemas.openxmlformats.org/officeDocument/2006/relationships/font" Target="fonts/Inter-boldItalic.fntdata"/><Relationship Id="rId36" Type="http://schemas.openxmlformats.org/officeDocument/2006/relationships/font" Target="fonts/Inter-italic.fntdata"/><Relationship Id="rId39" Type="http://schemas.openxmlformats.org/officeDocument/2006/relationships/font" Target="fonts/PoppinsLight-bold.fntdata"/><Relationship Id="rId38" Type="http://schemas.openxmlformats.org/officeDocument/2006/relationships/font" Target="fonts/PoppinsLight-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font" Target="fonts/InterSemiBold-regular.fntdata"/><Relationship Id="rId25" Type="http://schemas.openxmlformats.org/officeDocument/2006/relationships/slide" Target="slides/slide20.xml"/><Relationship Id="rId28" Type="http://schemas.openxmlformats.org/officeDocument/2006/relationships/font" Target="fonts/InterSemiBold-italic.fntdata"/><Relationship Id="rId27" Type="http://schemas.openxmlformats.org/officeDocument/2006/relationships/font" Target="fonts/InterSemiBold-bold.fntdata"/><Relationship Id="rId29" Type="http://schemas.openxmlformats.org/officeDocument/2006/relationships/font" Target="fonts/InterSemiBold-boldItalic.fntdata"/><Relationship Id="rId5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9-17T01:38:24.711">
    <p:pos x="298" y="113"/>
    <p:text>what does “富化“  mean?</p:text>
    <p:extLst>
      <p:ext uri="{C676402C-5697-4E1C-873F-D02D1690AC5C}">
        <p15:threadingInfo timeZoneBias="0"/>
      </p:ext>
      <p:ext uri="http://customooxmlschemas.google.com/">
        <go:slidesCustomData xmlns:go="http://customooxmlschemas.google.com/" commentPostId="AAABrMLsGek"/>
      </p:ext>
    </p:extLst>
  </p:cm>
  <p:cm authorId="0" idx="2" dt="2025-09-16T01:31:59.122">
    <p:pos x="298" y="113"/>
    <p:text>可以标题更具象到解决痛点问题或者同时highlight数据量 pipeline个数等？</p:text>
    <p:extLst>
      <p:ext uri="{C676402C-5697-4E1C-873F-D02D1690AC5C}">
        <p15:threadingInfo timeZoneBias="0">
          <p15:parentCm authorId="0" idx="1"/>
        </p15:threadingInfo>
      </p:ext>
      <p:ext uri="http://customooxmlschemas.google.com/">
        <go:slidesCustomData xmlns:go="http://customooxmlschemas.google.com/" commentPostId="AAABrMLsGfk"/>
      </p:ext>
    </p:extLst>
  </p:cm>
  <p:cm authorId="1" idx="1" dt="2025-09-17T01:38:24.711">
    <p:pos x="298" y="113"/>
    <p:text>“富化”是enrichment</p:text>
    <p:extLst>
      <p:ext uri="{C676402C-5697-4E1C-873F-D02D1690AC5C}">
        <p15:threadingInfo timeZoneBias="0">
          <p15:parentCm authorId="0" idx="1"/>
        </p15:threadingInfo>
      </p:ext>
      <p:ext uri="http://customooxmlschemas.google.com/">
        <go:slidesCustomData xmlns:go="http://customooxmlschemas.google.com/" commentPostId="AAABrOcKxvI"/>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5-09-17T01:43:58.570">
    <p:pos x="6000" y="0"/>
    <p:text>先加入一张快速的Who We Are? Timeplus公司介绍？</p:text>
    <p:extLst>
      <p:ext uri="{C676402C-5697-4E1C-873F-D02D1690AC5C}">
        <p15:threadingInfo timeZoneBias="0"/>
      </p:ext>
      <p:ext uri="http://customooxmlschemas.google.com/">
        <go:slidesCustomData xmlns:go="http://customooxmlschemas.google.com/" commentPostId="AAABrMLsGfw"/>
      </p:ext>
    </p:extLst>
  </p:cm>
  <p:cm authorId="1" idx="2" dt="2025-09-17T01:43:58.570">
    <p:pos x="6000" y="0"/>
    <p:text>第3页slides是铺垫，为了第四页介绍Timeplus</p:text>
    <p:extLst>
      <p:ext uri="{C676402C-5697-4E1C-873F-D02D1690AC5C}">
        <p15:threadingInfo timeZoneBias="0">
          <p15:parentCm authorId="0" idx="3"/>
        </p15:threadingInfo>
      </p:ext>
      <p:ext uri="http://customooxmlschemas.google.com/">
        <go:slidesCustomData xmlns:go="http://customooxmlschemas.google.com/" commentPostId="AAABrOcKxvM"/>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5-09-17T01:45:40.320">
    <p:pos x="196" y="280"/>
    <p:text>不仅仅是大宽表？应该有变化的多张维度表，怎么实时更新在大宽表？</p:text>
    <p:extLst>
      <p:ext uri="{C676402C-5697-4E1C-873F-D02D1690AC5C}">
        <p15:threadingInfo timeZoneBias="0"/>
      </p:ext>
      <p:ext uri="http://customooxmlschemas.google.com/">
        <go:slidesCustomData xmlns:go="http://customooxmlschemas.google.com/" commentPostId="AAABrMLsGfs"/>
      </p:ext>
    </p:extLst>
  </p:cm>
  <p:cm authorId="1" idx="3" dt="2025-09-17T01:45:40.320">
    <p:pos x="196" y="280"/>
    <p:text>因为后面主要介绍coalesce mutable stream所以没有特意强调JOIN、</p:text>
    <p:extLst>
      <p:ext uri="{C676402C-5697-4E1C-873F-D02D1690AC5C}">
        <p15:threadingInfo timeZoneBias="0">
          <p15:parentCm authorId="0" idx="4"/>
        </p15:threadingInfo>
      </p:ext>
      <p:ext uri="http://customooxmlschemas.google.com/">
        <go:slidesCustomData xmlns:go="http://customooxmlschemas.google.com/" commentPostId="AAABrOcKxvQ"/>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5-09-17T01:47:06.783">
    <p:pos x="258" y="939"/>
    <p:text>有没有列出ClickHouse具体问题的实例？</p:text>
    <p:extLst>
      <p:ext uri="{C676402C-5697-4E1C-873F-D02D1690AC5C}">
        <p15:threadingInfo timeZoneBias="0"/>
      </p:ext>
      <p:ext uri="http://customooxmlschemas.google.com/">
        <go:slidesCustomData xmlns:go="http://customooxmlschemas.google.com/" commentPostId="AAABrMLsGfo"/>
      </p:ext>
    </p:extLst>
  </p:cm>
  <p:cm authorId="1" idx="4" dt="2025-09-17T01:47:06.783">
    <p:pos x="258" y="939"/>
    <p:text>因为考虑到是Clickhouse Meetup所以没有直接说Clickhouse的问题，而是通过说timeplus的特点来说明如何解决了Clickhouse的问题</p:text>
    <p:extLst>
      <p:ext uri="{C676402C-5697-4E1C-873F-D02D1690AC5C}">
        <p15:threadingInfo timeZoneBias="0">
          <p15:parentCm authorId="0" idx="5"/>
        </p15:threadingInfo>
      </p:ext>
      <p:ext uri="http://customooxmlschemas.google.com/">
        <go:slidesCustomData xmlns:go="http://customooxmlschemas.google.com/" commentPostId="AAABrOcKxvU"/>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2:notes"/>
          <p:cNvSpPr/>
          <p:nvPr>
            <p:ph idx="2" type="sldImg"/>
          </p:nvPr>
        </p:nvSpPr>
        <p:spPr>
          <a:xfrm>
            <a:off x="381281"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00"/>
              <a:buFont typeface="Arial"/>
              <a:buNone/>
            </a:pPr>
            <a:r>
              <a:t/>
            </a:r>
            <a:endParaRPr sz="90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8a43e568c5_0_0:notes"/>
          <p:cNvSpPr/>
          <p:nvPr>
            <p:ph idx="2" type="sldImg"/>
          </p:nvPr>
        </p:nvSpPr>
        <p:spPr>
          <a:xfrm>
            <a:off x="381281"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g38a43e568c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00"/>
              <a:buFont typeface="Arial"/>
              <a:buNone/>
            </a:pPr>
            <a:r>
              <a:t/>
            </a:r>
            <a:endParaRPr sz="90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3:notes"/>
          <p:cNvSpPr/>
          <p:nvPr>
            <p:ph idx="2" type="sldImg"/>
          </p:nvPr>
        </p:nvSpPr>
        <p:spPr>
          <a:xfrm>
            <a:off x="381281"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00"/>
              <a:buFont typeface="Arial"/>
              <a:buNone/>
            </a:pPr>
            <a:r>
              <a:t/>
            </a:r>
            <a:endParaRPr sz="90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5:notes"/>
          <p:cNvSpPr/>
          <p:nvPr>
            <p:ph idx="2" type="sldImg"/>
          </p:nvPr>
        </p:nvSpPr>
        <p:spPr>
          <a:xfrm>
            <a:off x="381281"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00"/>
              <a:buFont typeface="Arial"/>
              <a:buNone/>
            </a:pPr>
            <a:r>
              <a:t/>
            </a:r>
            <a:endParaRPr sz="900">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6:notes"/>
          <p:cNvSpPr/>
          <p:nvPr>
            <p:ph idx="2" type="sldImg"/>
          </p:nvPr>
        </p:nvSpPr>
        <p:spPr>
          <a:xfrm>
            <a:off x="381281"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00"/>
              <a:buFont typeface="Arial"/>
              <a:buNone/>
            </a:pPr>
            <a:r>
              <a:t/>
            </a:r>
            <a:endParaRPr sz="900">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19:notes"/>
          <p:cNvSpPr/>
          <p:nvPr>
            <p:ph idx="2" type="sldImg"/>
          </p:nvPr>
        </p:nvSpPr>
        <p:spPr>
          <a:xfrm>
            <a:off x="381281"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00"/>
              <a:buFont typeface="Arial"/>
              <a:buNone/>
            </a:pPr>
            <a:r>
              <a:t/>
            </a:r>
            <a:endParaRPr sz="90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0" sz="1600"/>
          </a:p>
        </p:txBody>
      </p:sp>
      <p:sp>
        <p:nvSpPr>
          <p:cNvPr id="126" name="Google Shape;12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lang="en-US"/>
              <a:t>SQL :  "Declarative + UDF"</a:t>
            </a:r>
            <a:endParaRPr/>
          </a:p>
        </p:txBody>
      </p:sp>
      <p:sp>
        <p:nvSpPr>
          <p:cNvPr id="138" name="Google Shape;13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1">
  <p:cSld name="4_Title and Content 1">
    <p:spTree>
      <p:nvGrpSpPr>
        <p:cNvPr id="14" name="Shape 14"/>
        <p:cNvGrpSpPr/>
        <p:nvPr/>
      </p:nvGrpSpPr>
      <p:grpSpPr>
        <a:xfrm>
          <a:off x="0" y="0"/>
          <a:ext cx="0" cy="0"/>
          <a:chOff x="0" y="0"/>
          <a:chExt cx="0" cy="0"/>
        </a:xfrm>
      </p:grpSpPr>
      <p:pic>
        <p:nvPicPr>
          <p:cNvPr id="15" name="Google Shape;15;p2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6" name="Google Shape;16;p21"/>
          <p:cNvSpPr txBox="1"/>
          <p:nvPr>
            <p:ph type="ctrTitle"/>
          </p:nvPr>
        </p:nvSpPr>
        <p:spPr>
          <a:xfrm>
            <a:off x="474518" y="179600"/>
            <a:ext cx="8249700" cy="2174400"/>
          </a:xfrm>
          <a:prstGeom prst="rect">
            <a:avLst/>
          </a:prstGeom>
          <a:noFill/>
          <a:ln>
            <a:noFill/>
          </a:ln>
        </p:spPr>
        <p:txBody>
          <a:bodyPr anchorCtr="0" anchor="b" bIns="34275" lIns="0" spcFirstLastPara="1" rIns="0" wrap="square" tIns="34275">
            <a:noAutofit/>
          </a:bodyPr>
          <a:lstStyle>
            <a:lvl1pPr lvl="0" marR="0" algn="l">
              <a:lnSpc>
                <a:spcPct val="100000"/>
              </a:lnSpc>
              <a:spcBef>
                <a:spcPts val="0"/>
              </a:spcBef>
              <a:spcAft>
                <a:spcPts val="0"/>
              </a:spcAft>
              <a:buClr>
                <a:schemeClr val="dk1"/>
              </a:buClr>
              <a:buSzPts val="3300"/>
              <a:buFont typeface="Poppins SemiBold"/>
              <a:buNone/>
              <a:defRPr b="1" i="0" sz="3300" u="none" cap="none" strike="noStrike">
                <a:solidFill>
                  <a:schemeClr val="lt1"/>
                </a:solidFill>
                <a:latin typeface="Poppins SemiBold"/>
                <a:ea typeface="Poppins SemiBold"/>
                <a:cs typeface="Poppins SemiBold"/>
                <a:sym typeface="Poppins SemiBold"/>
              </a:defRPr>
            </a:lvl1pPr>
            <a:lvl2pPr lvl="1" marR="0" algn="l">
              <a:lnSpc>
                <a:spcPct val="100000"/>
              </a:lnSpc>
              <a:spcBef>
                <a:spcPts val="0"/>
              </a:spcBef>
              <a:spcAft>
                <a:spcPts val="0"/>
              </a:spcAft>
              <a:buClr>
                <a:srgbClr val="000000"/>
              </a:buClr>
              <a:buSzPts val="1100"/>
              <a:buFont typeface="Poppins Medium"/>
              <a:buNone/>
              <a:defRPr i="0" sz="1400" u="none" cap="none" strike="noStrike">
                <a:solidFill>
                  <a:srgbClr val="000000"/>
                </a:solidFill>
                <a:latin typeface="Poppins Medium"/>
                <a:ea typeface="Poppins Medium"/>
                <a:cs typeface="Poppins Medium"/>
                <a:sym typeface="Poppins Medium"/>
              </a:defRPr>
            </a:lvl2pPr>
            <a:lvl3pPr lvl="2" marR="0" algn="l">
              <a:lnSpc>
                <a:spcPct val="100000"/>
              </a:lnSpc>
              <a:spcBef>
                <a:spcPts val="0"/>
              </a:spcBef>
              <a:spcAft>
                <a:spcPts val="0"/>
              </a:spcAft>
              <a:buClr>
                <a:srgbClr val="000000"/>
              </a:buClr>
              <a:buSzPts val="1100"/>
              <a:buFont typeface="Poppins Medium"/>
              <a:buNone/>
              <a:defRPr i="0" sz="1400" u="none" cap="none" strike="noStrike">
                <a:solidFill>
                  <a:srgbClr val="000000"/>
                </a:solidFill>
                <a:latin typeface="Poppins Medium"/>
                <a:ea typeface="Poppins Medium"/>
                <a:cs typeface="Poppins Medium"/>
                <a:sym typeface="Poppins Medium"/>
              </a:defRPr>
            </a:lvl3pPr>
            <a:lvl4pPr lvl="3" marR="0" algn="l">
              <a:lnSpc>
                <a:spcPct val="100000"/>
              </a:lnSpc>
              <a:spcBef>
                <a:spcPts val="0"/>
              </a:spcBef>
              <a:spcAft>
                <a:spcPts val="0"/>
              </a:spcAft>
              <a:buClr>
                <a:srgbClr val="000000"/>
              </a:buClr>
              <a:buSzPts val="1100"/>
              <a:buFont typeface="Poppins Medium"/>
              <a:buNone/>
              <a:defRPr i="0" sz="1400" u="none" cap="none" strike="noStrike">
                <a:solidFill>
                  <a:srgbClr val="000000"/>
                </a:solidFill>
                <a:latin typeface="Poppins Medium"/>
                <a:ea typeface="Poppins Medium"/>
                <a:cs typeface="Poppins Medium"/>
                <a:sym typeface="Poppins Medium"/>
              </a:defRPr>
            </a:lvl4pPr>
            <a:lvl5pPr lvl="4" marR="0" algn="l">
              <a:lnSpc>
                <a:spcPct val="100000"/>
              </a:lnSpc>
              <a:spcBef>
                <a:spcPts val="0"/>
              </a:spcBef>
              <a:spcAft>
                <a:spcPts val="0"/>
              </a:spcAft>
              <a:buClr>
                <a:srgbClr val="000000"/>
              </a:buClr>
              <a:buSzPts val="1100"/>
              <a:buFont typeface="Poppins Medium"/>
              <a:buNone/>
              <a:defRPr i="0" sz="1400" u="none" cap="none" strike="noStrike">
                <a:solidFill>
                  <a:srgbClr val="000000"/>
                </a:solidFill>
                <a:latin typeface="Poppins Medium"/>
                <a:ea typeface="Poppins Medium"/>
                <a:cs typeface="Poppins Medium"/>
                <a:sym typeface="Poppins Medium"/>
              </a:defRPr>
            </a:lvl5pPr>
            <a:lvl6pPr lvl="5" marR="0" algn="l">
              <a:lnSpc>
                <a:spcPct val="100000"/>
              </a:lnSpc>
              <a:spcBef>
                <a:spcPts val="0"/>
              </a:spcBef>
              <a:spcAft>
                <a:spcPts val="0"/>
              </a:spcAft>
              <a:buClr>
                <a:srgbClr val="000000"/>
              </a:buClr>
              <a:buSzPts val="1100"/>
              <a:buFont typeface="Poppins Medium"/>
              <a:buNone/>
              <a:defRPr i="0" sz="1400" u="none" cap="none" strike="noStrike">
                <a:solidFill>
                  <a:srgbClr val="000000"/>
                </a:solidFill>
                <a:latin typeface="Poppins Medium"/>
                <a:ea typeface="Poppins Medium"/>
                <a:cs typeface="Poppins Medium"/>
                <a:sym typeface="Poppins Medium"/>
              </a:defRPr>
            </a:lvl6pPr>
            <a:lvl7pPr lvl="6" marR="0" algn="l">
              <a:lnSpc>
                <a:spcPct val="100000"/>
              </a:lnSpc>
              <a:spcBef>
                <a:spcPts val="0"/>
              </a:spcBef>
              <a:spcAft>
                <a:spcPts val="0"/>
              </a:spcAft>
              <a:buClr>
                <a:srgbClr val="000000"/>
              </a:buClr>
              <a:buSzPts val="1100"/>
              <a:buFont typeface="Poppins Medium"/>
              <a:buNone/>
              <a:defRPr i="0" sz="1400" u="none" cap="none" strike="noStrike">
                <a:solidFill>
                  <a:srgbClr val="000000"/>
                </a:solidFill>
                <a:latin typeface="Poppins Medium"/>
                <a:ea typeface="Poppins Medium"/>
                <a:cs typeface="Poppins Medium"/>
                <a:sym typeface="Poppins Medium"/>
              </a:defRPr>
            </a:lvl7pPr>
            <a:lvl8pPr lvl="7" marR="0" algn="l">
              <a:lnSpc>
                <a:spcPct val="100000"/>
              </a:lnSpc>
              <a:spcBef>
                <a:spcPts val="0"/>
              </a:spcBef>
              <a:spcAft>
                <a:spcPts val="0"/>
              </a:spcAft>
              <a:buClr>
                <a:srgbClr val="000000"/>
              </a:buClr>
              <a:buSzPts val="1100"/>
              <a:buFont typeface="Poppins Medium"/>
              <a:buNone/>
              <a:defRPr i="0" sz="1400" u="none" cap="none" strike="noStrike">
                <a:solidFill>
                  <a:srgbClr val="000000"/>
                </a:solidFill>
                <a:latin typeface="Poppins Medium"/>
                <a:ea typeface="Poppins Medium"/>
                <a:cs typeface="Poppins Medium"/>
                <a:sym typeface="Poppins Medium"/>
              </a:defRPr>
            </a:lvl8pPr>
            <a:lvl9pPr lvl="8" marR="0" algn="l">
              <a:lnSpc>
                <a:spcPct val="100000"/>
              </a:lnSpc>
              <a:spcBef>
                <a:spcPts val="0"/>
              </a:spcBef>
              <a:spcAft>
                <a:spcPts val="0"/>
              </a:spcAft>
              <a:buClr>
                <a:srgbClr val="000000"/>
              </a:buClr>
              <a:buSzPts val="1100"/>
              <a:buFont typeface="Poppins Medium"/>
              <a:buNone/>
              <a:defRPr i="0" sz="1400" u="none" cap="none" strike="noStrike">
                <a:solidFill>
                  <a:srgbClr val="000000"/>
                </a:solidFill>
                <a:latin typeface="Poppins Medium"/>
                <a:ea typeface="Poppins Medium"/>
                <a:cs typeface="Poppins Medium"/>
                <a:sym typeface="Poppins Medium"/>
              </a:defRPr>
            </a:lvl9pPr>
          </a:lstStyle>
          <a:p/>
        </p:txBody>
      </p:sp>
      <p:sp>
        <p:nvSpPr>
          <p:cNvPr id="17" name="Google Shape;17;p21"/>
          <p:cNvSpPr txBox="1"/>
          <p:nvPr>
            <p:ph idx="1" type="subTitle"/>
          </p:nvPr>
        </p:nvSpPr>
        <p:spPr>
          <a:xfrm>
            <a:off x="474518" y="2501375"/>
            <a:ext cx="6102600" cy="755400"/>
          </a:xfrm>
          <a:prstGeom prst="rect">
            <a:avLst/>
          </a:prstGeom>
          <a:noFill/>
          <a:ln>
            <a:noFill/>
          </a:ln>
        </p:spPr>
        <p:txBody>
          <a:bodyPr anchorCtr="0" anchor="t" bIns="34275" lIns="0" spcFirstLastPara="1" rIns="0" wrap="square" tIns="34275">
            <a:noAutofit/>
          </a:bodyPr>
          <a:lstStyle>
            <a:lvl1pPr lvl="0" marR="0" algn="l">
              <a:lnSpc>
                <a:spcPct val="100000"/>
              </a:lnSpc>
              <a:spcBef>
                <a:spcPts val="0"/>
              </a:spcBef>
              <a:spcAft>
                <a:spcPts val="0"/>
              </a:spcAft>
              <a:buClr>
                <a:schemeClr val="dk1"/>
              </a:buClr>
              <a:buSzPts val="2000"/>
              <a:buFont typeface="Poppins Medium"/>
              <a:buNone/>
              <a:defRPr i="0" sz="2000" u="none" cap="none" strike="noStrike">
                <a:solidFill>
                  <a:schemeClr val="lt1"/>
                </a:solidFill>
                <a:latin typeface="Poppins Medium"/>
                <a:ea typeface="Poppins Medium"/>
                <a:cs typeface="Poppins Medium"/>
                <a:sym typeface="Poppins Medium"/>
              </a:defRPr>
            </a:lvl1pPr>
            <a:lvl2pPr lvl="1" marR="0" algn="l">
              <a:lnSpc>
                <a:spcPct val="100000"/>
              </a:lnSpc>
              <a:spcBef>
                <a:spcPts val="0"/>
              </a:spcBef>
              <a:spcAft>
                <a:spcPts val="0"/>
              </a:spcAft>
              <a:buClr>
                <a:srgbClr val="000000"/>
              </a:buClr>
              <a:buSzPts val="1500"/>
              <a:buFont typeface="Poppins"/>
              <a:buNone/>
              <a:defRPr i="0" sz="1500" u="none" cap="none" strike="noStrike">
                <a:solidFill>
                  <a:srgbClr val="000000"/>
                </a:solidFill>
                <a:latin typeface="Poppins"/>
                <a:ea typeface="Poppins"/>
                <a:cs typeface="Poppins"/>
                <a:sym typeface="Poppins"/>
              </a:defRPr>
            </a:lvl2pPr>
            <a:lvl3pPr lvl="2" marR="0" algn="l">
              <a:lnSpc>
                <a:spcPct val="100000"/>
              </a:lnSpc>
              <a:spcBef>
                <a:spcPts val="0"/>
              </a:spcBef>
              <a:spcAft>
                <a:spcPts val="0"/>
              </a:spcAft>
              <a:buClr>
                <a:srgbClr val="000000"/>
              </a:buClr>
              <a:buSzPts val="1400"/>
              <a:buFont typeface="Poppins"/>
              <a:buNone/>
              <a:defRPr i="0" sz="1400" u="none" cap="none" strike="noStrike">
                <a:solidFill>
                  <a:srgbClr val="000000"/>
                </a:solidFill>
                <a:latin typeface="Poppins"/>
                <a:ea typeface="Poppins"/>
                <a:cs typeface="Poppins"/>
                <a:sym typeface="Poppins"/>
              </a:defRPr>
            </a:lvl3pPr>
            <a:lvl4pPr lvl="3" marR="0" algn="l">
              <a:lnSpc>
                <a:spcPct val="100000"/>
              </a:lnSpc>
              <a:spcBef>
                <a:spcPts val="0"/>
              </a:spcBef>
              <a:spcAft>
                <a:spcPts val="0"/>
              </a:spcAft>
              <a:buClr>
                <a:srgbClr val="000000"/>
              </a:buClr>
              <a:buSzPts val="1200"/>
              <a:buFont typeface="Poppins"/>
              <a:buNone/>
              <a:defRPr i="0" sz="1200" u="none" cap="none" strike="noStrike">
                <a:solidFill>
                  <a:srgbClr val="000000"/>
                </a:solidFill>
                <a:latin typeface="Poppins"/>
                <a:ea typeface="Poppins"/>
                <a:cs typeface="Poppins"/>
                <a:sym typeface="Poppins"/>
              </a:defRPr>
            </a:lvl4pPr>
            <a:lvl5pPr lvl="4" marR="0" algn="l">
              <a:lnSpc>
                <a:spcPct val="100000"/>
              </a:lnSpc>
              <a:spcBef>
                <a:spcPts val="0"/>
              </a:spcBef>
              <a:spcAft>
                <a:spcPts val="0"/>
              </a:spcAft>
              <a:buClr>
                <a:srgbClr val="000000"/>
              </a:buClr>
              <a:buSzPts val="1200"/>
              <a:buFont typeface="Poppins"/>
              <a:buNone/>
              <a:defRPr i="0" sz="1200" u="none" cap="none" strike="noStrike">
                <a:solidFill>
                  <a:srgbClr val="000000"/>
                </a:solidFill>
                <a:latin typeface="Poppins"/>
                <a:ea typeface="Poppins"/>
                <a:cs typeface="Poppins"/>
                <a:sym typeface="Poppins"/>
              </a:defRPr>
            </a:lvl5pPr>
            <a:lvl6pPr lvl="5" marR="0" algn="l">
              <a:lnSpc>
                <a:spcPct val="100000"/>
              </a:lnSpc>
              <a:spcBef>
                <a:spcPts val="0"/>
              </a:spcBef>
              <a:spcAft>
                <a:spcPts val="0"/>
              </a:spcAft>
              <a:buClr>
                <a:srgbClr val="000000"/>
              </a:buClr>
              <a:buSzPts val="1200"/>
              <a:buFont typeface="Poppins"/>
              <a:buNone/>
              <a:defRPr i="0" sz="1200" u="none" cap="none" strike="noStrike">
                <a:solidFill>
                  <a:srgbClr val="000000"/>
                </a:solidFill>
                <a:latin typeface="Poppins"/>
                <a:ea typeface="Poppins"/>
                <a:cs typeface="Poppins"/>
                <a:sym typeface="Poppins"/>
              </a:defRPr>
            </a:lvl6pPr>
            <a:lvl7pPr lvl="6" marR="0" algn="l">
              <a:lnSpc>
                <a:spcPct val="100000"/>
              </a:lnSpc>
              <a:spcBef>
                <a:spcPts val="0"/>
              </a:spcBef>
              <a:spcAft>
                <a:spcPts val="0"/>
              </a:spcAft>
              <a:buClr>
                <a:srgbClr val="000000"/>
              </a:buClr>
              <a:buSzPts val="1200"/>
              <a:buFont typeface="Poppins"/>
              <a:buNone/>
              <a:defRPr i="0" sz="1200" u="none" cap="none" strike="noStrike">
                <a:solidFill>
                  <a:srgbClr val="000000"/>
                </a:solidFill>
                <a:latin typeface="Poppins"/>
                <a:ea typeface="Poppins"/>
                <a:cs typeface="Poppins"/>
                <a:sym typeface="Poppins"/>
              </a:defRPr>
            </a:lvl7pPr>
            <a:lvl8pPr lvl="7" marR="0" algn="l">
              <a:lnSpc>
                <a:spcPct val="100000"/>
              </a:lnSpc>
              <a:spcBef>
                <a:spcPts val="0"/>
              </a:spcBef>
              <a:spcAft>
                <a:spcPts val="0"/>
              </a:spcAft>
              <a:buClr>
                <a:srgbClr val="000000"/>
              </a:buClr>
              <a:buSzPts val="1200"/>
              <a:buFont typeface="Poppins"/>
              <a:buNone/>
              <a:defRPr i="0" sz="1200" u="none" cap="none" strike="noStrike">
                <a:solidFill>
                  <a:srgbClr val="000000"/>
                </a:solidFill>
                <a:latin typeface="Poppins"/>
                <a:ea typeface="Poppins"/>
                <a:cs typeface="Poppins"/>
                <a:sym typeface="Poppins"/>
              </a:defRPr>
            </a:lvl8pPr>
            <a:lvl9pPr lvl="8" marR="0" algn="l">
              <a:lnSpc>
                <a:spcPct val="100000"/>
              </a:lnSpc>
              <a:spcBef>
                <a:spcPts val="0"/>
              </a:spcBef>
              <a:spcAft>
                <a:spcPts val="0"/>
              </a:spcAft>
              <a:buClr>
                <a:srgbClr val="000000"/>
              </a:buClr>
              <a:buSzPts val="1200"/>
              <a:buFont typeface="Poppins"/>
              <a:buNone/>
              <a:defRPr i="0" sz="1200" u="none" cap="none" strike="noStrike">
                <a:solidFill>
                  <a:srgbClr val="000000"/>
                </a:solidFill>
                <a:latin typeface="Poppins"/>
                <a:ea typeface="Poppins"/>
                <a:cs typeface="Poppins"/>
                <a:sym typeface="Poppins"/>
              </a:defRPr>
            </a:lvl9pPr>
          </a:lstStyle>
          <a:p/>
        </p:txBody>
      </p:sp>
      <p:sp>
        <p:nvSpPr>
          <p:cNvPr id="18" name="Google Shape;18;p21"/>
          <p:cNvSpPr txBox="1"/>
          <p:nvPr/>
        </p:nvSpPr>
        <p:spPr>
          <a:xfrm>
            <a:off x="322675" y="3585825"/>
            <a:ext cx="3809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19" name="Google Shape;19;p21"/>
          <p:cNvSpPr txBox="1"/>
          <p:nvPr>
            <p:ph idx="2" type="subTitle"/>
          </p:nvPr>
        </p:nvSpPr>
        <p:spPr>
          <a:xfrm>
            <a:off x="474518" y="3468525"/>
            <a:ext cx="3380400" cy="301500"/>
          </a:xfrm>
          <a:prstGeom prst="rect">
            <a:avLst/>
          </a:prstGeom>
          <a:noFill/>
          <a:ln>
            <a:noFill/>
          </a:ln>
        </p:spPr>
        <p:txBody>
          <a:bodyPr anchorCtr="0" anchor="t" bIns="91425" lIns="0" spcFirstLastPara="1" rIns="0" wrap="square" tIns="91425">
            <a:normAutofit/>
          </a:bodyPr>
          <a:lstStyle>
            <a:lvl1pPr lvl="0" algn="l">
              <a:lnSpc>
                <a:spcPct val="115000"/>
              </a:lnSpc>
              <a:spcBef>
                <a:spcPts val="0"/>
              </a:spcBef>
              <a:spcAft>
                <a:spcPts val="0"/>
              </a:spcAft>
              <a:buClr>
                <a:schemeClr val="dk1"/>
              </a:buClr>
              <a:buSzPts val="1800"/>
              <a:buFont typeface="Poppins Medium"/>
              <a:buNone/>
              <a:defRPr>
                <a:solidFill>
                  <a:schemeClr val="lt1"/>
                </a:solidFill>
                <a:latin typeface="Poppins Medium"/>
                <a:ea typeface="Poppins Medium"/>
                <a:cs typeface="Poppins Medium"/>
                <a:sym typeface="Poppins Medium"/>
              </a:defRPr>
            </a:lvl1pPr>
            <a:lvl2pPr lvl="1" algn="l">
              <a:lnSpc>
                <a:spcPct val="115000"/>
              </a:lnSpc>
              <a:spcBef>
                <a:spcPts val="0"/>
              </a:spcBef>
              <a:spcAft>
                <a:spcPts val="0"/>
              </a:spcAft>
              <a:buClr>
                <a:schemeClr val="dk1"/>
              </a:buClr>
              <a:buSzPts val="1400"/>
              <a:buFont typeface="Poppins Medium"/>
              <a:buNone/>
              <a:defRPr>
                <a:solidFill>
                  <a:schemeClr val="dk1"/>
                </a:solidFill>
                <a:latin typeface="Poppins Medium"/>
                <a:ea typeface="Poppins Medium"/>
                <a:cs typeface="Poppins Medium"/>
                <a:sym typeface="Poppins Medium"/>
              </a:defRPr>
            </a:lvl2pPr>
            <a:lvl3pPr lvl="2" algn="l">
              <a:lnSpc>
                <a:spcPct val="115000"/>
              </a:lnSpc>
              <a:spcBef>
                <a:spcPts val="0"/>
              </a:spcBef>
              <a:spcAft>
                <a:spcPts val="0"/>
              </a:spcAft>
              <a:buClr>
                <a:schemeClr val="dk1"/>
              </a:buClr>
              <a:buSzPts val="1400"/>
              <a:buFont typeface="Poppins Medium"/>
              <a:buNone/>
              <a:defRPr>
                <a:solidFill>
                  <a:schemeClr val="dk1"/>
                </a:solidFill>
                <a:latin typeface="Poppins Medium"/>
                <a:ea typeface="Poppins Medium"/>
                <a:cs typeface="Poppins Medium"/>
                <a:sym typeface="Poppins Medium"/>
              </a:defRPr>
            </a:lvl3pPr>
            <a:lvl4pPr lvl="3" algn="l">
              <a:lnSpc>
                <a:spcPct val="115000"/>
              </a:lnSpc>
              <a:spcBef>
                <a:spcPts val="0"/>
              </a:spcBef>
              <a:spcAft>
                <a:spcPts val="0"/>
              </a:spcAft>
              <a:buClr>
                <a:schemeClr val="dk1"/>
              </a:buClr>
              <a:buSzPts val="1400"/>
              <a:buFont typeface="Poppins Medium"/>
              <a:buNone/>
              <a:defRPr>
                <a:solidFill>
                  <a:schemeClr val="dk1"/>
                </a:solidFill>
                <a:latin typeface="Poppins Medium"/>
                <a:ea typeface="Poppins Medium"/>
                <a:cs typeface="Poppins Medium"/>
                <a:sym typeface="Poppins Medium"/>
              </a:defRPr>
            </a:lvl4pPr>
            <a:lvl5pPr lvl="4" algn="l">
              <a:lnSpc>
                <a:spcPct val="115000"/>
              </a:lnSpc>
              <a:spcBef>
                <a:spcPts val="0"/>
              </a:spcBef>
              <a:spcAft>
                <a:spcPts val="0"/>
              </a:spcAft>
              <a:buClr>
                <a:schemeClr val="dk1"/>
              </a:buClr>
              <a:buSzPts val="1400"/>
              <a:buFont typeface="Poppins Medium"/>
              <a:buNone/>
              <a:defRPr>
                <a:solidFill>
                  <a:schemeClr val="dk1"/>
                </a:solidFill>
                <a:latin typeface="Poppins Medium"/>
                <a:ea typeface="Poppins Medium"/>
                <a:cs typeface="Poppins Medium"/>
                <a:sym typeface="Poppins Medium"/>
              </a:defRPr>
            </a:lvl5pPr>
            <a:lvl6pPr lvl="5" algn="l">
              <a:lnSpc>
                <a:spcPct val="115000"/>
              </a:lnSpc>
              <a:spcBef>
                <a:spcPts val="0"/>
              </a:spcBef>
              <a:spcAft>
                <a:spcPts val="0"/>
              </a:spcAft>
              <a:buClr>
                <a:schemeClr val="dk1"/>
              </a:buClr>
              <a:buSzPts val="1400"/>
              <a:buFont typeface="Poppins Medium"/>
              <a:buNone/>
              <a:defRPr>
                <a:solidFill>
                  <a:schemeClr val="dk1"/>
                </a:solidFill>
                <a:latin typeface="Poppins Medium"/>
                <a:ea typeface="Poppins Medium"/>
                <a:cs typeface="Poppins Medium"/>
                <a:sym typeface="Poppins Medium"/>
              </a:defRPr>
            </a:lvl6pPr>
            <a:lvl7pPr lvl="6" algn="l">
              <a:lnSpc>
                <a:spcPct val="115000"/>
              </a:lnSpc>
              <a:spcBef>
                <a:spcPts val="0"/>
              </a:spcBef>
              <a:spcAft>
                <a:spcPts val="0"/>
              </a:spcAft>
              <a:buClr>
                <a:schemeClr val="dk1"/>
              </a:buClr>
              <a:buSzPts val="1400"/>
              <a:buFont typeface="Poppins Medium"/>
              <a:buNone/>
              <a:defRPr>
                <a:solidFill>
                  <a:schemeClr val="dk1"/>
                </a:solidFill>
                <a:latin typeface="Poppins Medium"/>
                <a:ea typeface="Poppins Medium"/>
                <a:cs typeface="Poppins Medium"/>
                <a:sym typeface="Poppins Medium"/>
              </a:defRPr>
            </a:lvl7pPr>
            <a:lvl8pPr lvl="7" algn="l">
              <a:lnSpc>
                <a:spcPct val="115000"/>
              </a:lnSpc>
              <a:spcBef>
                <a:spcPts val="0"/>
              </a:spcBef>
              <a:spcAft>
                <a:spcPts val="0"/>
              </a:spcAft>
              <a:buClr>
                <a:schemeClr val="dk1"/>
              </a:buClr>
              <a:buSzPts val="1400"/>
              <a:buFont typeface="Poppins Medium"/>
              <a:buNone/>
              <a:defRPr>
                <a:solidFill>
                  <a:schemeClr val="dk1"/>
                </a:solidFill>
                <a:latin typeface="Poppins Medium"/>
                <a:ea typeface="Poppins Medium"/>
                <a:cs typeface="Poppins Medium"/>
                <a:sym typeface="Poppins Medium"/>
              </a:defRPr>
            </a:lvl8pPr>
            <a:lvl9pPr lvl="8" algn="l">
              <a:lnSpc>
                <a:spcPct val="115000"/>
              </a:lnSpc>
              <a:spcBef>
                <a:spcPts val="0"/>
              </a:spcBef>
              <a:spcAft>
                <a:spcPts val="0"/>
              </a:spcAft>
              <a:buClr>
                <a:schemeClr val="dk1"/>
              </a:buClr>
              <a:buSzPts val="1400"/>
              <a:buFont typeface="Poppins Medium"/>
              <a:buNone/>
              <a:defRPr>
                <a:solidFill>
                  <a:schemeClr val="dk1"/>
                </a:solidFill>
                <a:latin typeface="Poppins Medium"/>
                <a:ea typeface="Poppins Medium"/>
                <a:cs typeface="Poppins Medium"/>
                <a:sym typeface="Poppins Medium"/>
              </a:defRPr>
            </a:lvl9pPr>
          </a:lstStyle>
          <a:p/>
        </p:txBody>
      </p:sp>
      <p:sp>
        <p:nvSpPr>
          <p:cNvPr id="20" name="Google Shape;20;p21"/>
          <p:cNvSpPr txBox="1"/>
          <p:nvPr>
            <p:ph idx="3" type="subTitle"/>
          </p:nvPr>
        </p:nvSpPr>
        <p:spPr>
          <a:xfrm>
            <a:off x="474518" y="3792525"/>
            <a:ext cx="3380400" cy="301500"/>
          </a:xfrm>
          <a:prstGeom prst="rect">
            <a:avLst/>
          </a:prstGeom>
          <a:noFill/>
          <a:ln>
            <a:noFill/>
          </a:ln>
        </p:spPr>
        <p:txBody>
          <a:bodyPr anchorCtr="0" anchor="t" bIns="91425" lIns="0" spcFirstLastPara="1" rIns="0" wrap="square" tIns="91425">
            <a:normAutofit/>
          </a:bodyPr>
          <a:lstStyle>
            <a:lvl1pPr lvl="0" algn="l">
              <a:lnSpc>
                <a:spcPct val="115000"/>
              </a:lnSpc>
              <a:spcBef>
                <a:spcPts val="0"/>
              </a:spcBef>
              <a:spcAft>
                <a:spcPts val="0"/>
              </a:spcAft>
              <a:buClr>
                <a:schemeClr val="dk1"/>
              </a:buClr>
              <a:buSzPts val="1800"/>
              <a:buFont typeface="Poppins Medium"/>
              <a:buNone/>
              <a:defRPr>
                <a:solidFill>
                  <a:schemeClr val="lt1"/>
                </a:solidFill>
                <a:latin typeface="Poppins Medium"/>
                <a:ea typeface="Poppins Medium"/>
                <a:cs typeface="Poppins Medium"/>
                <a:sym typeface="Poppins Medium"/>
              </a:defRPr>
            </a:lvl1pPr>
            <a:lvl2pPr lvl="1" algn="l">
              <a:lnSpc>
                <a:spcPct val="115000"/>
              </a:lnSpc>
              <a:spcBef>
                <a:spcPts val="0"/>
              </a:spcBef>
              <a:spcAft>
                <a:spcPts val="0"/>
              </a:spcAft>
              <a:buClr>
                <a:schemeClr val="dk1"/>
              </a:buClr>
              <a:buSzPts val="1400"/>
              <a:buFont typeface="Poppins Medium"/>
              <a:buNone/>
              <a:defRPr>
                <a:solidFill>
                  <a:schemeClr val="dk1"/>
                </a:solidFill>
                <a:latin typeface="Poppins Medium"/>
                <a:ea typeface="Poppins Medium"/>
                <a:cs typeface="Poppins Medium"/>
                <a:sym typeface="Poppins Medium"/>
              </a:defRPr>
            </a:lvl2pPr>
            <a:lvl3pPr lvl="2" algn="l">
              <a:lnSpc>
                <a:spcPct val="115000"/>
              </a:lnSpc>
              <a:spcBef>
                <a:spcPts val="0"/>
              </a:spcBef>
              <a:spcAft>
                <a:spcPts val="0"/>
              </a:spcAft>
              <a:buClr>
                <a:schemeClr val="dk1"/>
              </a:buClr>
              <a:buSzPts val="1400"/>
              <a:buFont typeface="Poppins Medium"/>
              <a:buNone/>
              <a:defRPr>
                <a:solidFill>
                  <a:schemeClr val="dk1"/>
                </a:solidFill>
                <a:latin typeface="Poppins Medium"/>
                <a:ea typeface="Poppins Medium"/>
                <a:cs typeface="Poppins Medium"/>
                <a:sym typeface="Poppins Medium"/>
              </a:defRPr>
            </a:lvl3pPr>
            <a:lvl4pPr lvl="3" algn="l">
              <a:lnSpc>
                <a:spcPct val="115000"/>
              </a:lnSpc>
              <a:spcBef>
                <a:spcPts val="0"/>
              </a:spcBef>
              <a:spcAft>
                <a:spcPts val="0"/>
              </a:spcAft>
              <a:buClr>
                <a:schemeClr val="dk1"/>
              </a:buClr>
              <a:buSzPts val="1400"/>
              <a:buFont typeface="Poppins Medium"/>
              <a:buNone/>
              <a:defRPr>
                <a:solidFill>
                  <a:schemeClr val="dk1"/>
                </a:solidFill>
                <a:latin typeface="Poppins Medium"/>
                <a:ea typeface="Poppins Medium"/>
                <a:cs typeface="Poppins Medium"/>
                <a:sym typeface="Poppins Medium"/>
              </a:defRPr>
            </a:lvl4pPr>
            <a:lvl5pPr lvl="4" algn="l">
              <a:lnSpc>
                <a:spcPct val="115000"/>
              </a:lnSpc>
              <a:spcBef>
                <a:spcPts val="0"/>
              </a:spcBef>
              <a:spcAft>
                <a:spcPts val="0"/>
              </a:spcAft>
              <a:buClr>
                <a:schemeClr val="dk1"/>
              </a:buClr>
              <a:buSzPts val="1400"/>
              <a:buFont typeface="Poppins Medium"/>
              <a:buNone/>
              <a:defRPr>
                <a:solidFill>
                  <a:schemeClr val="dk1"/>
                </a:solidFill>
                <a:latin typeface="Poppins Medium"/>
                <a:ea typeface="Poppins Medium"/>
                <a:cs typeface="Poppins Medium"/>
                <a:sym typeface="Poppins Medium"/>
              </a:defRPr>
            </a:lvl5pPr>
            <a:lvl6pPr lvl="5" algn="l">
              <a:lnSpc>
                <a:spcPct val="115000"/>
              </a:lnSpc>
              <a:spcBef>
                <a:spcPts val="0"/>
              </a:spcBef>
              <a:spcAft>
                <a:spcPts val="0"/>
              </a:spcAft>
              <a:buClr>
                <a:schemeClr val="dk1"/>
              </a:buClr>
              <a:buSzPts val="1400"/>
              <a:buFont typeface="Poppins Medium"/>
              <a:buNone/>
              <a:defRPr>
                <a:solidFill>
                  <a:schemeClr val="dk1"/>
                </a:solidFill>
                <a:latin typeface="Poppins Medium"/>
                <a:ea typeface="Poppins Medium"/>
                <a:cs typeface="Poppins Medium"/>
                <a:sym typeface="Poppins Medium"/>
              </a:defRPr>
            </a:lvl6pPr>
            <a:lvl7pPr lvl="6" algn="l">
              <a:lnSpc>
                <a:spcPct val="115000"/>
              </a:lnSpc>
              <a:spcBef>
                <a:spcPts val="0"/>
              </a:spcBef>
              <a:spcAft>
                <a:spcPts val="0"/>
              </a:spcAft>
              <a:buClr>
                <a:schemeClr val="dk1"/>
              </a:buClr>
              <a:buSzPts val="1400"/>
              <a:buFont typeface="Poppins Medium"/>
              <a:buNone/>
              <a:defRPr>
                <a:solidFill>
                  <a:schemeClr val="dk1"/>
                </a:solidFill>
                <a:latin typeface="Poppins Medium"/>
                <a:ea typeface="Poppins Medium"/>
                <a:cs typeface="Poppins Medium"/>
                <a:sym typeface="Poppins Medium"/>
              </a:defRPr>
            </a:lvl7pPr>
            <a:lvl8pPr lvl="7" algn="l">
              <a:lnSpc>
                <a:spcPct val="115000"/>
              </a:lnSpc>
              <a:spcBef>
                <a:spcPts val="0"/>
              </a:spcBef>
              <a:spcAft>
                <a:spcPts val="0"/>
              </a:spcAft>
              <a:buClr>
                <a:schemeClr val="dk1"/>
              </a:buClr>
              <a:buSzPts val="1400"/>
              <a:buFont typeface="Poppins Medium"/>
              <a:buNone/>
              <a:defRPr>
                <a:solidFill>
                  <a:schemeClr val="dk1"/>
                </a:solidFill>
                <a:latin typeface="Poppins Medium"/>
                <a:ea typeface="Poppins Medium"/>
                <a:cs typeface="Poppins Medium"/>
                <a:sym typeface="Poppins Medium"/>
              </a:defRPr>
            </a:lvl8pPr>
            <a:lvl9pPr lvl="8" algn="l">
              <a:lnSpc>
                <a:spcPct val="115000"/>
              </a:lnSpc>
              <a:spcBef>
                <a:spcPts val="0"/>
              </a:spcBef>
              <a:spcAft>
                <a:spcPts val="0"/>
              </a:spcAft>
              <a:buClr>
                <a:schemeClr val="dk1"/>
              </a:buClr>
              <a:buSzPts val="1400"/>
              <a:buFont typeface="Poppins Medium"/>
              <a:buNone/>
              <a:defRPr>
                <a:solidFill>
                  <a:schemeClr val="dk1"/>
                </a:solidFill>
                <a:latin typeface="Poppins Medium"/>
                <a:ea typeface="Poppins Medium"/>
                <a:cs typeface="Poppins Medium"/>
                <a:sym typeface="Poppins Medium"/>
              </a:defRPr>
            </a:lvl9pPr>
          </a:lstStyle>
          <a:p/>
        </p:txBody>
      </p:sp>
      <p:pic>
        <p:nvPicPr>
          <p:cNvPr descr="A picture containing text, clipart&#10;&#10;Description automatically generated" id="21" name="Google Shape;21;p21"/>
          <p:cNvPicPr preferRelativeResize="0"/>
          <p:nvPr/>
        </p:nvPicPr>
        <p:blipFill rotWithShape="1">
          <a:blip r:embed="rId3">
            <a:alphaModFix/>
          </a:blip>
          <a:srcRect b="0" l="0" r="0" t="0"/>
          <a:stretch/>
        </p:blipFill>
        <p:spPr>
          <a:xfrm>
            <a:off x="474518" y="692640"/>
            <a:ext cx="1783080" cy="35683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No Title 1 2">
  <p:cSld name="1_No Title 1 2">
    <p:spTree>
      <p:nvGrpSpPr>
        <p:cNvPr id="52" name="Shape 52"/>
        <p:cNvGrpSpPr/>
        <p:nvPr/>
      </p:nvGrpSpPr>
      <p:grpSpPr>
        <a:xfrm>
          <a:off x="0" y="0"/>
          <a:ext cx="0" cy="0"/>
          <a:chOff x="0" y="0"/>
          <a:chExt cx="0" cy="0"/>
        </a:xfrm>
      </p:grpSpPr>
      <p:sp>
        <p:nvSpPr>
          <p:cNvPr id="53" name="Google Shape;53;p30"/>
          <p:cNvSpPr txBox="1"/>
          <p:nvPr>
            <p:ph type="title"/>
          </p:nvPr>
        </p:nvSpPr>
        <p:spPr>
          <a:xfrm>
            <a:off x="311700" y="292625"/>
            <a:ext cx="8520600" cy="572700"/>
          </a:xfrm>
          <a:prstGeom prst="rect">
            <a:avLst/>
          </a:prstGeom>
          <a:noFill/>
          <a:ln>
            <a:noFill/>
          </a:ln>
        </p:spPr>
        <p:txBody>
          <a:bodyPr anchorCtr="0" anchor="t" bIns="51425" lIns="51425" spcFirstLastPara="1" rIns="51425" wrap="square" tIns="51425">
            <a:normAutofit/>
          </a:bodyPr>
          <a:lstStyle>
            <a:lvl1pPr lvl="0" marR="0" algn="l">
              <a:lnSpc>
                <a:spcPct val="100000"/>
              </a:lnSpc>
              <a:spcBef>
                <a:spcPts val="0"/>
              </a:spcBef>
              <a:spcAft>
                <a:spcPts val="0"/>
              </a:spcAft>
              <a:buClr>
                <a:srgbClr val="D53C97"/>
              </a:buClr>
              <a:buSzPts val="1400"/>
              <a:buFont typeface="Poppins Medium"/>
              <a:buNone/>
              <a:defRPr b="0" i="0" sz="2400" u="none" cap="none" strike="noStrike">
                <a:solidFill>
                  <a:srgbClr val="D53C97"/>
                </a:solidFill>
                <a:latin typeface="Poppins Medium"/>
                <a:ea typeface="Poppins Medium"/>
                <a:cs typeface="Poppins Medium"/>
                <a:sym typeface="Poppins Medium"/>
              </a:defRPr>
            </a:lvl1pPr>
            <a:lvl2pPr lvl="1" marR="0" algn="l">
              <a:lnSpc>
                <a:spcPct val="100000"/>
              </a:lnSpc>
              <a:spcBef>
                <a:spcPts val="0"/>
              </a:spcBef>
              <a:spcAft>
                <a:spcPts val="0"/>
              </a:spcAft>
              <a:buClr>
                <a:srgbClr val="E43D59"/>
              </a:buClr>
              <a:buSzPts val="1600"/>
              <a:buFont typeface="Poppins Medium"/>
              <a:buNone/>
              <a:defRPr b="0" i="0" sz="2100" u="none" cap="none" strike="noStrike">
                <a:solidFill>
                  <a:srgbClr val="E43D59"/>
                </a:solidFill>
                <a:latin typeface="Poppins Medium"/>
                <a:ea typeface="Poppins Medium"/>
                <a:cs typeface="Poppins Medium"/>
                <a:sym typeface="Poppins Medium"/>
              </a:defRPr>
            </a:lvl2pPr>
            <a:lvl3pPr lvl="2" marR="0" algn="l">
              <a:lnSpc>
                <a:spcPct val="100000"/>
              </a:lnSpc>
              <a:spcBef>
                <a:spcPts val="0"/>
              </a:spcBef>
              <a:spcAft>
                <a:spcPts val="0"/>
              </a:spcAft>
              <a:buClr>
                <a:srgbClr val="E43D59"/>
              </a:buClr>
              <a:buSzPts val="1600"/>
              <a:buFont typeface="Poppins Medium"/>
              <a:buNone/>
              <a:defRPr b="0" i="0" sz="2100" u="none" cap="none" strike="noStrike">
                <a:solidFill>
                  <a:srgbClr val="E43D59"/>
                </a:solidFill>
                <a:latin typeface="Poppins Medium"/>
                <a:ea typeface="Poppins Medium"/>
                <a:cs typeface="Poppins Medium"/>
                <a:sym typeface="Poppins Medium"/>
              </a:defRPr>
            </a:lvl3pPr>
            <a:lvl4pPr lvl="3" marR="0" algn="l">
              <a:lnSpc>
                <a:spcPct val="100000"/>
              </a:lnSpc>
              <a:spcBef>
                <a:spcPts val="0"/>
              </a:spcBef>
              <a:spcAft>
                <a:spcPts val="0"/>
              </a:spcAft>
              <a:buClr>
                <a:srgbClr val="E43D59"/>
              </a:buClr>
              <a:buSzPts val="1600"/>
              <a:buFont typeface="Poppins Medium"/>
              <a:buNone/>
              <a:defRPr b="0" i="0" sz="2100" u="none" cap="none" strike="noStrike">
                <a:solidFill>
                  <a:srgbClr val="E43D59"/>
                </a:solidFill>
                <a:latin typeface="Poppins Medium"/>
                <a:ea typeface="Poppins Medium"/>
                <a:cs typeface="Poppins Medium"/>
                <a:sym typeface="Poppins Medium"/>
              </a:defRPr>
            </a:lvl4pPr>
            <a:lvl5pPr lvl="4" marR="0" algn="l">
              <a:lnSpc>
                <a:spcPct val="100000"/>
              </a:lnSpc>
              <a:spcBef>
                <a:spcPts val="0"/>
              </a:spcBef>
              <a:spcAft>
                <a:spcPts val="0"/>
              </a:spcAft>
              <a:buClr>
                <a:srgbClr val="E43D59"/>
              </a:buClr>
              <a:buSzPts val="1600"/>
              <a:buFont typeface="Poppins Medium"/>
              <a:buNone/>
              <a:defRPr b="0" i="0" sz="2100" u="none" cap="none" strike="noStrike">
                <a:solidFill>
                  <a:srgbClr val="E43D59"/>
                </a:solidFill>
                <a:latin typeface="Poppins Medium"/>
                <a:ea typeface="Poppins Medium"/>
                <a:cs typeface="Poppins Medium"/>
                <a:sym typeface="Poppins Medium"/>
              </a:defRPr>
            </a:lvl5pPr>
            <a:lvl6pPr lvl="5" marR="0" algn="l">
              <a:lnSpc>
                <a:spcPct val="100000"/>
              </a:lnSpc>
              <a:spcBef>
                <a:spcPts val="0"/>
              </a:spcBef>
              <a:spcAft>
                <a:spcPts val="0"/>
              </a:spcAft>
              <a:buClr>
                <a:srgbClr val="E43D59"/>
              </a:buClr>
              <a:buSzPts val="1600"/>
              <a:buFont typeface="Poppins Medium"/>
              <a:buNone/>
              <a:defRPr b="0" i="0" sz="2100" u="none" cap="none" strike="noStrike">
                <a:solidFill>
                  <a:srgbClr val="E43D59"/>
                </a:solidFill>
                <a:latin typeface="Poppins Medium"/>
                <a:ea typeface="Poppins Medium"/>
                <a:cs typeface="Poppins Medium"/>
                <a:sym typeface="Poppins Medium"/>
              </a:defRPr>
            </a:lvl6pPr>
            <a:lvl7pPr lvl="6" marR="0" algn="l">
              <a:lnSpc>
                <a:spcPct val="100000"/>
              </a:lnSpc>
              <a:spcBef>
                <a:spcPts val="0"/>
              </a:spcBef>
              <a:spcAft>
                <a:spcPts val="0"/>
              </a:spcAft>
              <a:buClr>
                <a:srgbClr val="E43D59"/>
              </a:buClr>
              <a:buSzPts val="1600"/>
              <a:buFont typeface="Poppins Medium"/>
              <a:buNone/>
              <a:defRPr b="0" i="0" sz="2100" u="none" cap="none" strike="noStrike">
                <a:solidFill>
                  <a:srgbClr val="E43D59"/>
                </a:solidFill>
                <a:latin typeface="Poppins Medium"/>
                <a:ea typeface="Poppins Medium"/>
                <a:cs typeface="Poppins Medium"/>
                <a:sym typeface="Poppins Medium"/>
              </a:defRPr>
            </a:lvl7pPr>
            <a:lvl8pPr lvl="7" marR="0" algn="l">
              <a:lnSpc>
                <a:spcPct val="100000"/>
              </a:lnSpc>
              <a:spcBef>
                <a:spcPts val="0"/>
              </a:spcBef>
              <a:spcAft>
                <a:spcPts val="0"/>
              </a:spcAft>
              <a:buClr>
                <a:srgbClr val="E43D59"/>
              </a:buClr>
              <a:buSzPts val="1600"/>
              <a:buFont typeface="Poppins Medium"/>
              <a:buNone/>
              <a:defRPr b="0" i="0" sz="2100" u="none" cap="none" strike="noStrike">
                <a:solidFill>
                  <a:srgbClr val="E43D59"/>
                </a:solidFill>
                <a:latin typeface="Poppins Medium"/>
                <a:ea typeface="Poppins Medium"/>
                <a:cs typeface="Poppins Medium"/>
                <a:sym typeface="Poppins Medium"/>
              </a:defRPr>
            </a:lvl8pPr>
            <a:lvl9pPr lvl="8" marR="0" algn="l">
              <a:lnSpc>
                <a:spcPct val="100000"/>
              </a:lnSpc>
              <a:spcBef>
                <a:spcPts val="0"/>
              </a:spcBef>
              <a:spcAft>
                <a:spcPts val="0"/>
              </a:spcAft>
              <a:buClr>
                <a:srgbClr val="E43D59"/>
              </a:buClr>
              <a:buSzPts val="1600"/>
              <a:buFont typeface="Poppins Medium"/>
              <a:buNone/>
              <a:defRPr b="0" i="0" sz="2100" u="none" cap="none" strike="noStrike">
                <a:solidFill>
                  <a:srgbClr val="E43D59"/>
                </a:solidFill>
                <a:latin typeface="Poppins Medium"/>
                <a:ea typeface="Poppins Medium"/>
                <a:cs typeface="Poppins Medium"/>
                <a:sym typeface="Poppins Medium"/>
              </a:defRPr>
            </a:lvl9pPr>
          </a:lstStyle>
          <a:p/>
        </p:txBody>
      </p:sp>
      <p:sp>
        <p:nvSpPr>
          <p:cNvPr id="54" name="Google Shape;54;p30"/>
          <p:cNvSpPr txBox="1"/>
          <p:nvPr>
            <p:ph idx="1" type="body"/>
          </p:nvPr>
        </p:nvSpPr>
        <p:spPr>
          <a:xfrm>
            <a:off x="311700" y="1152475"/>
            <a:ext cx="8520600" cy="3416400"/>
          </a:xfrm>
          <a:prstGeom prst="rect">
            <a:avLst/>
          </a:prstGeom>
          <a:noFill/>
          <a:ln>
            <a:noFill/>
          </a:ln>
        </p:spPr>
        <p:txBody>
          <a:bodyPr anchorCtr="0" anchor="t" bIns="51425" lIns="51425" spcFirstLastPara="1" rIns="51425" wrap="square" tIns="51425">
            <a:normAutofit/>
          </a:bodyPr>
          <a:lstStyle>
            <a:lvl1pPr indent="-298450" lvl="0" marL="457200" marR="0" algn="l">
              <a:lnSpc>
                <a:spcPct val="115000"/>
              </a:lnSpc>
              <a:spcBef>
                <a:spcPts val="0"/>
              </a:spcBef>
              <a:spcAft>
                <a:spcPts val="0"/>
              </a:spcAft>
              <a:buClr>
                <a:schemeClr val="dk1"/>
              </a:buClr>
              <a:buSzPts val="1100"/>
              <a:buFont typeface="Poppins"/>
              <a:buChar char="•"/>
              <a:defRPr b="0" i="0" sz="1800" u="none" cap="none" strike="noStrike">
                <a:solidFill>
                  <a:schemeClr val="dk1"/>
                </a:solidFill>
                <a:latin typeface="Poppins"/>
                <a:ea typeface="Poppins"/>
                <a:cs typeface="Poppins"/>
                <a:sym typeface="Poppins"/>
              </a:defRPr>
            </a:lvl1pPr>
            <a:lvl2pPr indent="-279400" lvl="1" marL="914400" marR="0" algn="l">
              <a:lnSpc>
                <a:spcPct val="115000"/>
              </a:lnSpc>
              <a:spcBef>
                <a:spcPts val="0"/>
              </a:spcBef>
              <a:spcAft>
                <a:spcPts val="0"/>
              </a:spcAft>
              <a:buClr>
                <a:schemeClr val="dk1"/>
              </a:buClr>
              <a:buSzPts val="800"/>
              <a:buFont typeface="Poppins"/>
              <a:buChar char="•"/>
              <a:defRPr b="0" i="0" sz="1400" u="none" cap="none" strike="noStrike">
                <a:solidFill>
                  <a:schemeClr val="dk1"/>
                </a:solidFill>
                <a:latin typeface="Poppins"/>
                <a:ea typeface="Poppins"/>
                <a:cs typeface="Poppins"/>
                <a:sym typeface="Poppins"/>
              </a:defRPr>
            </a:lvl2pPr>
            <a:lvl3pPr indent="-285750" lvl="2" marL="1371600" marR="0" algn="l">
              <a:lnSpc>
                <a:spcPct val="115000"/>
              </a:lnSpc>
              <a:spcBef>
                <a:spcPts val="0"/>
              </a:spcBef>
              <a:spcAft>
                <a:spcPts val="0"/>
              </a:spcAft>
              <a:buClr>
                <a:schemeClr val="dk1"/>
              </a:buClr>
              <a:buSzPts val="900"/>
              <a:buFont typeface="Poppins"/>
              <a:buChar char="•"/>
              <a:defRPr b="0" i="0" sz="1000" u="none" cap="none" strike="noStrike">
                <a:solidFill>
                  <a:schemeClr val="dk1"/>
                </a:solidFill>
                <a:latin typeface="Poppins"/>
                <a:ea typeface="Poppins"/>
                <a:cs typeface="Poppins"/>
                <a:sym typeface="Poppins"/>
              </a:defRPr>
            </a:lvl3pPr>
            <a:lvl4pPr indent="-279400" lvl="3" marL="1828800" marR="0" algn="l">
              <a:lnSpc>
                <a:spcPct val="115000"/>
              </a:lnSpc>
              <a:spcBef>
                <a:spcPts val="0"/>
              </a:spcBef>
              <a:spcAft>
                <a:spcPts val="0"/>
              </a:spcAft>
              <a:buClr>
                <a:schemeClr val="dk1"/>
              </a:buClr>
              <a:buSzPts val="800"/>
              <a:buFont typeface="Poppins"/>
              <a:buChar char="●"/>
              <a:defRPr b="0" i="0" sz="1400" u="none" cap="none" strike="noStrike">
                <a:solidFill>
                  <a:schemeClr val="dk1"/>
                </a:solidFill>
                <a:latin typeface="Poppins"/>
                <a:ea typeface="Poppins"/>
                <a:cs typeface="Poppins"/>
                <a:sym typeface="Poppins"/>
              </a:defRPr>
            </a:lvl4pPr>
            <a:lvl5pPr indent="-279400" lvl="4" marL="2286000" marR="0" algn="l">
              <a:lnSpc>
                <a:spcPct val="115000"/>
              </a:lnSpc>
              <a:spcBef>
                <a:spcPts val="0"/>
              </a:spcBef>
              <a:spcAft>
                <a:spcPts val="0"/>
              </a:spcAft>
              <a:buClr>
                <a:schemeClr val="dk1"/>
              </a:buClr>
              <a:buSzPts val="800"/>
              <a:buFont typeface="Poppins"/>
              <a:buChar char="○"/>
              <a:defRPr b="0" i="0" sz="1400" u="none" cap="none" strike="noStrike">
                <a:solidFill>
                  <a:schemeClr val="dk1"/>
                </a:solidFill>
                <a:latin typeface="Poppins"/>
                <a:ea typeface="Poppins"/>
                <a:cs typeface="Poppins"/>
                <a:sym typeface="Poppins"/>
              </a:defRPr>
            </a:lvl5pPr>
            <a:lvl6pPr indent="-279400" lvl="5" marL="2743200" marR="0" algn="l">
              <a:lnSpc>
                <a:spcPct val="115000"/>
              </a:lnSpc>
              <a:spcBef>
                <a:spcPts val="0"/>
              </a:spcBef>
              <a:spcAft>
                <a:spcPts val="0"/>
              </a:spcAft>
              <a:buClr>
                <a:schemeClr val="dk1"/>
              </a:buClr>
              <a:buSzPts val="800"/>
              <a:buFont typeface="Poppins"/>
              <a:buChar char="■"/>
              <a:defRPr b="0" i="0" sz="1400" u="none" cap="none" strike="noStrike">
                <a:solidFill>
                  <a:schemeClr val="dk1"/>
                </a:solidFill>
                <a:latin typeface="Poppins"/>
                <a:ea typeface="Poppins"/>
                <a:cs typeface="Poppins"/>
                <a:sym typeface="Poppins"/>
              </a:defRPr>
            </a:lvl6pPr>
            <a:lvl7pPr indent="-279400" lvl="6" marL="3200400" marR="0" algn="l">
              <a:lnSpc>
                <a:spcPct val="115000"/>
              </a:lnSpc>
              <a:spcBef>
                <a:spcPts val="0"/>
              </a:spcBef>
              <a:spcAft>
                <a:spcPts val="0"/>
              </a:spcAft>
              <a:buClr>
                <a:schemeClr val="dk1"/>
              </a:buClr>
              <a:buSzPts val="800"/>
              <a:buFont typeface="Poppins"/>
              <a:buChar char="●"/>
              <a:defRPr b="0" i="0" sz="1400" u="none" cap="none" strike="noStrike">
                <a:solidFill>
                  <a:schemeClr val="dk1"/>
                </a:solidFill>
                <a:latin typeface="Poppins"/>
                <a:ea typeface="Poppins"/>
                <a:cs typeface="Poppins"/>
                <a:sym typeface="Poppins"/>
              </a:defRPr>
            </a:lvl7pPr>
            <a:lvl8pPr indent="-279400" lvl="7" marL="3657600" marR="0" algn="l">
              <a:lnSpc>
                <a:spcPct val="115000"/>
              </a:lnSpc>
              <a:spcBef>
                <a:spcPts val="0"/>
              </a:spcBef>
              <a:spcAft>
                <a:spcPts val="0"/>
              </a:spcAft>
              <a:buClr>
                <a:schemeClr val="dk1"/>
              </a:buClr>
              <a:buSzPts val="800"/>
              <a:buFont typeface="Poppins"/>
              <a:buChar char="○"/>
              <a:defRPr b="0" i="0" sz="1400" u="none" cap="none" strike="noStrike">
                <a:solidFill>
                  <a:schemeClr val="dk1"/>
                </a:solidFill>
                <a:latin typeface="Poppins"/>
                <a:ea typeface="Poppins"/>
                <a:cs typeface="Poppins"/>
                <a:sym typeface="Poppins"/>
              </a:defRPr>
            </a:lvl8pPr>
            <a:lvl9pPr indent="-279400" lvl="8" marL="4114800" marR="0" algn="l">
              <a:lnSpc>
                <a:spcPct val="115000"/>
              </a:lnSpc>
              <a:spcBef>
                <a:spcPts val="0"/>
              </a:spcBef>
              <a:spcAft>
                <a:spcPts val="0"/>
              </a:spcAft>
              <a:buClr>
                <a:schemeClr val="dk1"/>
              </a:buClr>
              <a:buSzPts val="800"/>
              <a:buFont typeface="Poppins"/>
              <a:buChar char="■"/>
              <a:defRPr b="0" i="0" sz="1400" u="none" cap="none" strike="noStrike">
                <a:solidFill>
                  <a:schemeClr val="dk1"/>
                </a:solidFill>
                <a:latin typeface="Poppins"/>
                <a:ea typeface="Poppins"/>
                <a:cs typeface="Poppins"/>
                <a:sym typeface="Poppins"/>
              </a:defRPr>
            </a:lvl9pPr>
          </a:lstStyle>
          <a:p/>
        </p:txBody>
      </p:sp>
      <p:pic>
        <p:nvPicPr>
          <p:cNvPr descr="A picture containing text, clipart&#10;&#10;Description automatically generated" id="55" name="Google Shape;55;p30"/>
          <p:cNvPicPr preferRelativeResize="0"/>
          <p:nvPr/>
        </p:nvPicPr>
        <p:blipFill rotWithShape="1">
          <a:blip r:embed="rId2">
            <a:alphaModFix/>
          </a:blip>
          <a:srcRect b="0" l="0" r="0" t="0"/>
          <a:stretch/>
        </p:blipFill>
        <p:spPr>
          <a:xfrm>
            <a:off x="84847" y="4991318"/>
            <a:ext cx="563630" cy="11279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 1">
    <p:spTree>
      <p:nvGrpSpPr>
        <p:cNvPr id="56" name="Shape 56"/>
        <p:cNvGrpSpPr/>
        <p:nvPr/>
      </p:nvGrpSpPr>
      <p:grpSpPr>
        <a:xfrm>
          <a:off x="0" y="0"/>
          <a:ext cx="0" cy="0"/>
          <a:chOff x="0" y="0"/>
          <a:chExt cx="0" cy="0"/>
        </a:xfrm>
      </p:grpSpPr>
      <p:pic>
        <p:nvPicPr>
          <p:cNvPr id="57" name="Google Shape;57;p31"/>
          <p:cNvPicPr preferRelativeResize="0"/>
          <p:nvPr/>
        </p:nvPicPr>
        <p:blipFill rotWithShape="1">
          <a:blip r:embed="rId2">
            <a:alphaModFix/>
          </a:blip>
          <a:srcRect b="0" l="0" r="0" t="0"/>
          <a:stretch/>
        </p:blipFill>
        <p:spPr>
          <a:xfrm>
            <a:off x="0" y="0"/>
            <a:ext cx="9144003" cy="5143500"/>
          </a:xfrm>
          <a:prstGeom prst="rect">
            <a:avLst/>
          </a:prstGeom>
          <a:noFill/>
          <a:ln>
            <a:noFill/>
          </a:ln>
        </p:spPr>
      </p:pic>
      <p:sp>
        <p:nvSpPr>
          <p:cNvPr id="58" name="Google Shape;58;p31"/>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marR="0" algn="ctr">
              <a:lnSpc>
                <a:spcPct val="100000"/>
              </a:lnSpc>
              <a:spcBef>
                <a:spcPts val="0"/>
              </a:spcBef>
              <a:spcAft>
                <a:spcPts val="0"/>
              </a:spcAft>
              <a:buClr>
                <a:schemeClr val="dk1"/>
              </a:buClr>
              <a:buSzPts val="3300"/>
              <a:buFont typeface="Poppins Medium"/>
              <a:buNone/>
              <a:defRPr i="0" sz="3300" u="none" cap="none" strike="noStrike">
                <a:solidFill>
                  <a:schemeClr val="dk1"/>
                </a:solidFill>
                <a:latin typeface="Poppins Medium"/>
                <a:ea typeface="Poppins Medium"/>
                <a:cs typeface="Poppins Medium"/>
                <a:sym typeface="Poppins Medium"/>
              </a:defRPr>
            </a:lvl1pPr>
            <a:lvl2pPr lvl="1" marR="0" algn="l">
              <a:lnSpc>
                <a:spcPct val="100000"/>
              </a:lnSpc>
              <a:spcBef>
                <a:spcPts val="0"/>
              </a:spcBef>
              <a:spcAft>
                <a:spcPts val="0"/>
              </a:spcAft>
              <a:buClr>
                <a:srgbClr val="000000"/>
              </a:buClr>
              <a:buSzPts val="1100"/>
              <a:buFont typeface="Poppins Medium"/>
              <a:buNone/>
              <a:defRPr i="0" sz="1400" u="none" cap="none" strike="noStrike">
                <a:solidFill>
                  <a:srgbClr val="000000"/>
                </a:solidFill>
                <a:latin typeface="Poppins Medium"/>
                <a:ea typeface="Poppins Medium"/>
                <a:cs typeface="Poppins Medium"/>
                <a:sym typeface="Poppins Medium"/>
              </a:defRPr>
            </a:lvl2pPr>
            <a:lvl3pPr lvl="2" marR="0" algn="l">
              <a:lnSpc>
                <a:spcPct val="100000"/>
              </a:lnSpc>
              <a:spcBef>
                <a:spcPts val="0"/>
              </a:spcBef>
              <a:spcAft>
                <a:spcPts val="0"/>
              </a:spcAft>
              <a:buClr>
                <a:srgbClr val="000000"/>
              </a:buClr>
              <a:buSzPts val="1100"/>
              <a:buFont typeface="Poppins Medium"/>
              <a:buNone/>
              <a:defRPr i="0" sz="1400" u="none" cap="none" strike="noStrike">
                <a:solidFill>
                  <a:srgbClr val="000000"/>
                </a:solidFill>
                <a:latin typeface="Poppins Medium"/>
                <a:ea typeface="Poppins Medium"/>
                <a:cs typeface="Poppins Medium"/>
                <a:sym typeface="Poppins Medium"/>
              </a:defRPr>
            </a:lvl3pPr>
            <a:lvl4pPr lvl="3" marR="0" algn="l">
              <a:lnSpc>
                <a:spcPct val="100000"/>
              </a:lnSpc>
              <a:spcBef>
                <a:spcPts val="0"/>
              </a:spcBef>
              <a:spcAft>
                <a:spcPts val="0"/>
              </a:spcAft>
              <a:buClr>
                <a:srgbClr val="000000"/>
              </a:buClr>
              <a:buSzPts val="1100"/>
              <a:buFont typeface="Poppins Medium"/>
              <a:buNone/>
              <a:defRPr i="0" sz="1400" u="none" cap="none" strike="noStrike">
                <a:solidFill>
                  <a:srgbClr val="000000"/>
                </a:solidFill>
                <a:latin typeface="Poppins Medium"/>
                <a:ea typeface="Poppins Medium"/>
                <a:cs typeface="Poppins Medium"/>
                <a:sym typeface="Poppins Medium"/>
              </a:defRPr>
            </a:lvl4pPr>
            <a:lvl5pPr lvl="4" marR="0" algn="l">
              <a:lnSpc>
                <a:spcPct val="100000"/>
              </a:lnSpc>
              <a:spcBef>
                <a:spcPts val="0"/>
              </a:spcBef>
              <a:spcAft>
                <a:spcPts val="0"/>
              </a:spcAft>
              <a:buClr>
                <a:srgbClr val="000000"/>
              </a:buClr>
              <a:buSzPts val="1100"/>
              <a:buFont typeface="Poppins Medium"/>
              <a:buNone/>
              <a:defRPr i="0" sz="1400" u="none" cap="none" strike="noStrike">
                <a:solidFill>
                  <a:srgbClr val="000000"/>
                </a:solidFill>
                <a:latin typeface="Poppins Medium"/>
                <a:ea typeface="Poppins Medium"/>
                <a:cs typeface="Poppins Medium"/>
                <a:sym typeface="Poppins Medium"/>
              </a:defRPr>
            </a:lvl5pPr>
            <a:lvl6pPr lvl="5" marR="0" algn="l">
              <a:lnSpc>
                <a:spcPct val="100000"/>
              </a:lnSpc>
              <a:spcBef>
                <a:spcPts val="0"/>
              </a:spcBef>
              <a:spcAft>
                <a:spcPts val="0"/>
              </a:spcAft>
              <a:buClr>
                <a:srgbClr val="000000"/>
              </a:buClr>
              <a:buSzPts val="1100"/>
              <a:buFont typeface="Poppins Medium"/>
              <a:buNone/>
              <a:defRPr i="0" sz="1400" u="none" cap="none" strike="noStrike">
                <a:solidFill>
                  <a:srgbClr val="000000"/>
                </a:solidFill>
                <a:latin typeface="Poppins Medium"/>
                <a:ea typeface="Poppins Medium"/>
                <a:cs typeface="Poppins Medium"/>
                <a:sym typeface="Poppins Medium"/>
              </a:defRPr>
            </a:lvl6pPr>
            <a:lvl7pPr lvl="6" marR="0" algn="l">
              <a:lnSpc>
                <a:spcPct val="100000"/>
              </a:lnSpc>
              <a:spcBef>
                <a:spcPts val="0"/>
              </a:spcBef>
              <a:spcAft>
                <a:spcPts val="0"/>
              </a:spcAft>
              <a:buClr>
                <a:srgbClr val="000000"/>
              </a:buClr>
              <a:buSzPts val="1100"/>
              <a:buFont typeface="Poppins Medium"/>
              <a:buNone/>
              <a:defRPr i="0" sz="1400" u="none" cap="none" strike="noStrike">
                <a:solidFill>
                  <a:srgbClr val="000000"/>
                </a:solidFill>
                <a:latin typeface="Poppins Medium"/>
                <a:ea typeface="Poppins Medium"/>
                <a:cs typeface="Poppins Medium"/>
                <a:sym typeface="Poppins Medium"/>
              </a:defRPr>
            </a:lvl7pPr>
            <a:lvl8pPr lvl="7" marR="0" algn="l">
              <a:lnSpc>
                <a:spcPct val="100000"/>
              </a:lnSpc>
              <a:spcBef>
                <a:spcPts val="0"/>
              </a:spcBef>
              <a:spcAft>
                <a:spcPts val="0"/>
              </a:spcAft>
              <a:buClr>
                <a:srgbClr val="000000"/>
              </a:buClr>
              <a:buSzPts val="1100"/>
              <a:buFont typeface="Poppins Medium"/>
              <a:buNone/>
              <a:defRPr i="0" sz="1400" u="none" cap="none" strike="noStrike">
                <a:solidFill>
                  <a:srgbClr val="000000"/>
                </a:solidFill>
                <a:latin typeface="Poppins Medium"/>
                <a:ea typeface="Poppins Medium"/>
                <a:cs typeface="Poppins Medium"/>
                <a:sym typeface="Poppins Medium"/>
              </a:defRPr>
            </a:lvl8pPr>
            <a:lvl9pPr lvl="8" marR="0" algn="l">
              <a:lnSpc>
                <a:spcPct val="100000"/>
              </a:lnSpc>
              <a:spcBef>
                <a:spcPts val="0"/>
              </a:spcBef>
              <a:spcAft>
                <a:spcPts val="0"/>
              </a:spcAft>
              <a:buClr>
                <a:srgbClr val="000000"/>
              </a:buClr>
              <a:buSzPts val="1100"/>
              <a:buFont typeface="Poppins Medium"/>
              <a:buNone/>
              <a:defRPr i="0" sz="1400" u="none" cap="none" strike="noStrike">
                <a:solidFill>
                  <a:srgbClr val="000000"/>
                </a:solidFill>
                <a:latin typeface="Poppins Medium"/>
                <a:ea typeface="Poppins Medium"/>
                <a:cs typeface="Poppins Medium"/>
                <a:sym typeface="Poppins Medium"/>
              </a:defRPr>
            </a:lvl9pPr>
          </a:lstStyle>
          <a:p/>
        </p:txBody>
      </p:sp>
      <p:pic>
        <p:nvPicPr>
          <p:cNvPr descr="A picture containing text, clipart&#10;&#10;Description automatically generated" id="59" name="Google Shape;59;p31"/>
          <p:cNvPicPr preferRelativeResize="0"/>
          <p:nvPr/>
        </p:nvPicPr>
        <p:blipFill rotWithShape="1">
          <a:blip r:embed="rId3">
            <a:alphaModFix/>
          </a:blip>
          <a:srcRect b="0" l="0" r="0" t="0"/>
          <a:stretch/>
        </p:blipFill>
        <p:spPr>
          <a:xfrm>
            <a:off x="84847" y="4991318"/>
            <a:ext cx="563630" cy="11279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No Title 10">
  <p:cSld name="1_No Title 10">
    <p:spTree>
      <p:nvGrpSpPr>
        <p:cNvPr id="60" name="Shape 60"/>
        <p:cNvGrpSpPr/>
        <p:nvPr/>
      </p:nvGrpSpPr>
      <p:grpSpPr>
        <a:xfrm>
          <a:off x="0" y="0"/>
          <a:ext cx="0" cy="0"/>
          <a:chOff x="0" y="0"/>
          <a:chExt cx="0" cy="0"/>
        </a:xfrm>
      </p:grpSpPr>
      <p:sp>
        <p:nvSpPr>
          <p:cNvPr id="61" name="Google Shape;61;p32"/>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rmAutofit/>
          </a:bodyPr>
          <a:lstStyle>
            <a:lvl1pPr lvl="0" marR="0" algn="l">
              <a:lnSpc>
                <a:spcPct val="100000"/>
              </a:lnSpc>
              <a:spcBef>
                <a:spcPts val="0"/>
              </a:spcBef>
              <a:spcAft>
                <a:spcPts val="0"/>
              </a:spcAft>
              <a:buClr>
                <a:srgbClr val="E43D59"/>
              </a:buClr>
              <a:buSzPts val="2100"/>
              <a:buFont typeface="Calibri"/>
              <a:buNone/>
              <a:defRPr b="1" i="0" sz="27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2pPr>
            <a:lvl3pPr lvl="2"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3pPr>
            <a:lvl4pPr lvl="3"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4pPr>
            <a:lvl5pPr lvl="4"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5pPr>
            <a:lvl6pPr lvl="5"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6pPr>
            <a:lvl7pPr lvl="6"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7pPr>
            <a:lvl8pPr lvl="7"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8pPr>
            <a:lvl9pPr lvl="8"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9pPr>
          </a:lstStyle>
          <a:p/>
        </p:txBody>
      </p:sp>
      <p:sp>
        <p:nvSpPr>
          <p:cNvPr id="62" name="Google Shape;62;p32"/>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rmAutofit/>
          </a:bodyPr>
          <a:lstStyle>
            <a:lvl1pPr indent="-317500" lvl="0" marL="457200" marR="0" algn="l">
              <a:lnSpc>
                <a:spcPct val="115000"/>
              </a:lnSpc>
              <a:spcBef>
                <a:spcPts val="0"/>
              </a:spcBef>
              <a:spcAft>
                <a:spcPts val="0"/>
              </a:spcAft>
              <a:buClr>
                <a:schemeClr val="dk1"/>
              </a:buClr>
              <a:buSzPts val="1400"/>
              <a:buFont typeface="Arial"/>
              <a:buChar char="•"/>
              <a:defRPr b="0" i="0" sz="1800" u="none" cap="none" strike="noStrike">
                <a:solidFill>
                  <a:schemeClr val="dk1"/>
                </a:solidFill>
                <a:latin typeface="Calibri"/>
                <a:ea typeface="Calibri"/>
                <a:cs typeface="Calibri"/>
                <a:sym typeface="Calibri"/>
              </a:defRPr>
            </a:lvl1pPr>
            <a:lvl2pPr indent="-298450" lvl="1" marL="914400" marR="0" algn="l">
              <a:lnSpc>
                <a:spcPct val="115000"/>
              </a:lnSpc>
              <a:spcBef>
                <a:spcPts val="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2pPr>
            <a:lvl3pPr indent="-298450" lvl="2" marL="1371600" marR="0" algn="l">
              <a:lnSpc>
                <a:spcPct val="115000"/>
              </a:lnSpc>
              <a:spcBef>
                <a:spcPts val="0"/>
              </a:spcBef>
              <a:spcAft>
                <a:spcPts val="0"/>
              </a:spcAft>
              <a:buClr>
                <a:schemeClr val="dk1"/>
              </a:buClr>
              <a:buSzPts val="1100"/>
              <a:buFont typeface="Arial"/>
              <a:buChar char="•"/>
              <a:defRPr b="0" i="0" sz="900" u="none" cap="none" strike="noStrike">
                <a:solidFill>
                  <a:schemeClr val="dk1"/>
                </a:solidFill>
                <a:latin typeface="Calibri"/>
                <a:ea typeface="Calibri"/>
                <a:cs typeface="Calibri"/>
                <a:sym typeface="Calibri"/>
              </a:defRPr>
            </a:lvl3pPr>
            <a:lvl4pPr indent="-298450" lvl="3" marL="18288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4pPr>
            <a:lvl5pPr indent="-298450" lvl="4" marL="22860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5pPr>
            <a:lvl6pPr indent="-298450" lvl="5" marL="27432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6pPr>
            <a:lvl7pPr indent="-298450" lvl="6" marL="32004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7pPr>
            <a:lvl8pPr indent="-298450" lvl="7" marL="36576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8pPr>
            <a:lvl9pPr indent="-298450" lvl="8" marL="41148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No Title 2">
  <p:cSld name="1_No Title 2">
    <p:spTree>
      <p:nvGrpSpPr>
        <p:cNvPr id="63" name="Shape 63"/>
        <p:cNvGrpSpPr/>
        <p:nvPr/>
      </p:nvGrpSpPr>
      <p:grpSpPr>
        <a:xfrm>
          <a:off x="0" y="0"/>
          <a:ext cx="0" cy="0"/>
          <a:chOff x="0" y="0"/>
          <a:chExt cx="0" cy="0"/>
        </a:xfrm>
      </p:grpSpPr>
      <p:sp>
        <p:nvSpPr>
          <p:cNvPr id="64" name="Google Shape;64;p33"/>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rmAutofit/>
          </a:bodyPr>
          <a:lstStyle>
            <a:lvl1pPr lvl="0" marR="0" algn="l">
              <a:lnSpc>
                <a:spcPct val="100000"/>
              </a:lnSpc>
              <a:spcBef>
                <a:spcPts val="0"/>
              </a:spcBef>
              <a:spcAft>
                <a:spcPts val="0"/>
              </a:spcAft>
              <a:buClr>
                <a:srgbClr val="E43D59"/>
              </a:buClr>
              <a:buSzPts val="2100"/>
              <a:buFont typeface="Calibri"/>
              <a:buNone/>
              <a:defRPr b="1" i="0" sz="27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2pPr>
            <a:lvl3pPr lvl="2"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3pPr>
            <a:lvl4pPr lvl="3"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4pPr>
            <a:lvl5pPr lvl="4"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5pPr>
            <a:lvl6pPr lvl="5"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6pPr>
            <a:lvl7pPr lvl="6"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7pPr>
            <a:lvl8pPr lvl="7"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8pPr>
            <a:lvl9pPr lvl="8"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9pPr>
          </a:lstStyle>
          <a:p/>
        </p:txBody>
      </p:sp>
      <p:sp>
        <p:nvSpPr>
          <p:cNvPr id="65" name="Google Shape;65;p33"/>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rmAutofit/>
          </a:bodyPr>
          <a:lstStyle>
            <a:lvl1pPr indent="-317500" lvl="0" marL="457200" marR="0" algn="l">
              <a:lnSpc>
                <a:spcPct val="115000"/>
              </a:lnSpc>
              <a:spcBef>
                <a:spcPts val="0"/>
              </a:spcBef>
              <a:spcAft>
                <a:spcPts val="0"/>
              </a:spcAft>
              <a:buClr>
                <a:schemeClr val="dk1"/>
              </a:buClr>
              <a:buSzPts val="1400"/>
              <a:buFont typeface="Arial"/>
              <a:buChar char="•"/>
              <a:defRPr b="0" i="0" sz="1800" u="none" cap="none" strike="noStrike">
                <a:solidFill>
                  <a:schemeClr val="dk1"/>
                </a:solidFill>
                <a:latin typeface="Calibri"/>
                <a:ea typeface="Calibri"/>
                <a:cs typeface="Calibri"/>
                <a:sym typeface="Calibri"/>
              </a:defRPr>
            </a:lvl1pPr>
            <a:lvl2pPr indent="-298450" lvl="1" marL="914400" marR="0" algn="l">
              <a:lnSpc>
                <a:spcPct val="115000"/>
              </a:lnSpc>
              <a:spcBef>
                <a:spcPts val="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2pPr>
            <a:lvl3pPr indent="-298450" lvl="2" marL="1371600" marR="0" algn="l">
              <a:lnSpc>
                <a:spcPct val="115000"/>
              </a:lnSpc>
              <a:spcBef>
                <a:spcPts val="0"/>
              </a:spcBef>
              <a:spcAft>
                <a:spcPts val="0"/>
              </a:spcAft>
              <a:buClr>
                <a:schemeClr val="dk1"/>
              </a:buClr>
              <a:buSzPts val="1100"/>
              <a:buFont typeface="Arial"/>
              <a:buChar char="•"/>
              <a:defRPr b="0" i="0" sz="900" u="none" cap="none" strike="noStrike">
                <a:solidFill>
                  <a:schemeClr val="dk1"/>
                </a:solidFill>
                <a:latin typeface="Calibri"/>
                <a:ea typeface="Calibri"/>
                <a:cs typeface="Calibri"/>
                <a:sym typeface="Calibri"/>
              </a:defRPr>
            </a:lvl3pPr>
            <a:lvl4pPr indent="-298450" lvl="3" marL="18288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4pPr>
            <a:lvl5pPr indent="-298450" lvl="4" marL="22860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5pPr>
            <a:lvl6pPr indent="-298450" lvl="5" marL="27432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6pPr>
            <a:lvl7pPr indent="-298450" lvl="6" marL="32004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7pPr>
            <a:lvl8pPr indent="-298450" lvl="7" marL="36576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8pPr>
            <a:lvl9pPr indent="-298450" lvl="8" marL="41148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No Title 7">
  <p:cSld name="1_No Title 7">
    <p:spTree>
      <p:nvGrpSpPr>
        <p:cNvPr id="66" name="Shape 66"/>
        <p:cNvGrpSpPr/>
        <p:nvPr/>
      </p:nvGrpSpPr>
      <p:grpSpPr>
        <a:xfrm>
          <a:off x="0" y="0"/>
          <a:ext cx="0" cy="0"/>
          <a:chOff x="0" y="0"/>
          <a:chExt cx="0" cy="0"/>
        </a:xfrm>
      </p:grpSpPr>
      <p:sp>
        <p:nvSpPr>
          <p:cNvPr id="67" name="Google Shape;67;p34"/>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rmAutofit/>
          </a:bodyPr>
          <a:lstStyle>
            <a:lvl1pPr lvl="0" marR="0" algn="l">
              <a:lnSpc>
                <a:spcPct val="100000"/>
              </a:lnSpc>
              <a:spcBef>
                <a:spcPts val="0"/>
              </a:spcBef>
              <a:spcAft>
                <a:spcPts val="0"/>
              </a:spcAft>
              <a:buClr>
                <a:srgbClr val="E43D59"/>
              </a:buClr>
              <a:buSzPts val="2100"/>
              <a:buFont typeface="Calibri"/>
              <a:buNone/>
              <a:defRPr b="1" i="0" sz="27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2pPr>
            <a:lvl3pPr lvl="2"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3pPr>
            <a:lvl4pPr lvl="3"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4pPr>
            <a:lvl5pPr lvl="4"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5pPr>
            <a:lvl6pPr lvl="5"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6pPr>
            <a:lvl7pPr lvl="6"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7pPr>
            <a:lvl8pPr lvl="7"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8pPr>
            <a:lvl9pPr lvl="8"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9pPr>
          </a:lstStyle>
          <a:p/>
        </p:txBody>
      </p:sp>
      <p:sp>
        <p:nvSpPr>
          <p:cNvPr id="68" name="Google Shape;68;p34"/>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rmAutofit/>
          </a:bodyPr>
          <a:lstStyle>
            <a:lvl1pPr indent="-317500" lvl="0" marL="457200" marR="0" algn="l">
              <a:lnSpc>
                <a:spcPct val="115000"/>
              </a:lnSpc>
              <a:spcBef>
                <a:spcPts val="0"/>
              </a:spcBef>
              <a:spcAft>
                <a:spcPts val="0"/>
              </a:spcAft>
              <a:buClr>
                <a:schemeClr val="dk1"/>
              </a:buClr>
              <a:buSzPts val="1400"/>
              <a:buFont typeface="Arial"/>
              <a:buChar char="•"/>
              <a:defRPr b="0" i="0" sz="1800" u="none" cap="none" strike="noStrike">
                <a:solidFill>
                  <a:schemeClr val="dk1"/>
                </a:solidFill>
                <a:latin typeface="Calibri"/>
                <a:ea typeface="Calibri"/>
                <a:cs typeface="Calibri"/>
                <a:sym typeface="Calibri"/>
              </a:defRPr>
            </a:lvl1pPr>
            <a:lvl2pPr indent="-298450" lvl="1" marL="914400" marR="0" algn="l">
              <a:lnSpc>
                <a:spcPct val="115000"/>
              </a:lnSpc>
              <a:spcBef>
                <a:spcPts val="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2pPr>
            <a:lvl3pPr indent="-298450" lvl="2" marL="1371600" marR="0" algn="l">
              <a:lnSpc>
                <a:spcPct val="115000"/>
              </a:lnSpc>
              <a:spcBef>
                <a:spcPts val="0"/>
              </a:spcBef>
              <a:spcAft>
                <a:spcPts val="0"/>
              </a:spcAft>
              <a:buClr>
                <a:schemeClr val="dk1"/>
              </a:buClr>
              <a:buSzPts val="1100"/>
              <a:buFont typeface="Arial"/>
              <a:buChar char="•"/>
              <a:defRPr b="0" i="0" sz="900" u="none" cap="none" strike="noStrike">
                <a:solidFill>
                  <a:schemeClr val="dk1"/>
                </a:solidFill>
                <a:latin typeface="Calibri"/>
                <a:ea typeface="Calibri"/>
                <a:cs typeface="Calibri"/>
                <a:sym typeface="Calibri"/>
              </a:defRPr>
            </a:lvl3pPr>
            <a:lvl4pPr indent="-298450" lvl="3" marL="18288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4pPr>
            <a:lvl5pPr indent="-298450" lvl="4" marL="22860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5pPr>
            <a:lvl6pPr indent="-298450" lvl="5" marL="27432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6pPr>
            <a:lvl7pPr indent="-298450" lvl="6" marL="32004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7pPr>
            <a:lvl8pPr indent="-298450" lvl="7" marL="36576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8pPr>
            <a:lvl9pPr indent="-298450" lvl="8" marL="41148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No Title 5">
  <p:cSld name="1_No Title 5">
    <p:spTree>
      <p:nvGrpSpPr>
        <p:cNvPr id="69" name="Shape 69"/>
        <p:cNvGrpSpPr/>
        <p:nvPr/>
      </p:nvGrpSpPr>
      <p:grpSpPr>
        <a:xfrm>
          <a:off x="0" y="0"/>
          <a:ext cx="0" cy="0"/>
          <a:chOff x="0" y="0"/>
          <a:chExt cx="0" cy="0"/>
        </a:xfrm>
      </p:grpSpPr>
      <p:sp>
        <p:nvSpPr>
          <p:cNvPr id="70" name="Google Shape;70;p35"/>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rmAutofit/>
          </a:bodyPr>
          <a:lstStyle>
            <a:lvl1pPr lvl="0" marR="0" algn="l">
              <a:lnSpc>
                <a:spcPct val="100000"/>
              </a:lnSpc>
              <a:spcBef>
                <a:spcPts val="0"/>
              </a:spcBef>
              <a:spcAft>
                <a:spcPts val="0"/>
              </a:spcAft>
              <a:buClr>
                <a:srgbClr val="E43D59"/>
              </a:buClr>
              <a:buSzPts val="2100"/>
              <a:buFont typeface="Calibri"/>
              <a:buNone/>
              <a:defRPr b="1" i="0" sz="27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2pPr>
            <a:lvl3pPr lvl="2"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3pPr>
            <a:lvl4pPr lvl="3"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4pPr>
            <a:lvl5pPr lvl="4"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5pPr>
            <a:lvl6pPr lvl="5"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6pPr>
            <a:lvl7pPr lvl="6"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7pPr>
            <a:lvl8pPr lvl="7"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8pPr>
            <a:lvl9pPr lvl="8"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9pPr>
          </a:lstStyle>
          <a:p/>
        </p:txBody>
      </p:sp>
      <p:sp>
        <p:nvSpPr>
          <p:cNvPr id="71" name="Google Shape;71;p35"/>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rmAutofit/>
          </a:bodyPr>
          <a:lstStyle>
            <a:lvl1pPr indent="-317500" lvl="0" marL="457200" marR="0" algn="l">
              <a:lnSpc>
                <a:spcPct val="115000"/>
              </a:lnSpc>
              <a:spcBef>
                <a:spcPts val="0"/>
              </a:spcBef>
              <a:spcAft>
                <a:spcPts val="0"/>
              </a:spcAft>
              <a:buClr>
                <a:schemeClr val="dk1"/>
              </a:buClr>
              <a:buSzPts val="1400"/>
              <a:buFont typeface="Arial"/>
              <a:buChar char="•"/>
              <a:defRPr b="0" i="0" sz="1800" u="none" cap="none" strike="noStrike">
                <a:solidFill>
                  <a:schemeClr val="dk1"/>
                </a:solidFill>
                <a:latin typeface="Calibri"/>
                <a:ea typeface="Calibri"/>
                <a:cs typeface="Calibri"/>
                <a:sym typeface="Calibri"/>
              </a:defRPr>
            </a:lvl1pPr>
            <a:lvl2pPr indent="-298450" lvl="1" marL="914400" marR="0" algn="l">
              <a:lnSpc>
                <a:spcPct val="115000"/>
              </a:lnSpc>
              <a:spcBef>
                <a:spcPts val="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2pPr>
            <a:lvl3pPr indent="-298450" lvl="2" marL="1371600" marR="0" algn="l">
              <a:lnSpc>
                <a:spcPct val="115000"/>
              </a:lnSpc>
              <a:spcBef>
                <a:spcPts val="0"/>
              </a:spcBef>
              <a:spcAft>
                <a:spcPts val="0"/>
              </a:spcAft>
              <a:buClr>
                <a:schemeClr val="dk1"/>
              </a:buClr>
              <a:buSzPts val="1100"/>
              <a:buFont typeface="Arial"/>
              <a:buChar char="•"/>
              <a:defRPr b="0" i="0" sz="900" u="none" cap="none" strike="noStrike">
                <a:solidFill>
                  <a:schemeClr val="dk1"/>
                </a:solidFill>
                <a:latin typeface="Calibri"/>
                <a:ea typeface="Calibri"/>
                <a:cs typeface="Calibri"/>
                <a:sym typeface="Calibri"/>
              </a:defRPr>
            </a:lvl3pPr>
            <a:lvl4pPr indent="-298450" lvl="3" marL="18288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4pPr>
            <a:lvl5pPr indent="-298450" lvl="4" marL="22860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5pPr>
            <a:lvl6pPr indent="-298450" lvl="5" marL="27432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6pPr>
            <a:lvl7pPr indent="-298450" lvl="6" marL="32004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7pPr>
            <a:lvl8pPr indent="-298450" lvl="7" marL="36576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8pPr>
            <a:lvl9pPr indent="-298450" lvl="8" marL="41148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36"/>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1400"/>
              <a:buFont typeface="Arial"/>
              <a:buNone/>
              <a:defRPr sz="1800">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5" name="Google Shape;75;p3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1400"/>
              <a:buFont typeface="Arial"/>
              <a:buNone/>
              <a:defRPr sz="1800">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6" name="Google Shape;76;p3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orward-Looking Statements">
  <p:cSld name="1_Forward-Looking Statements">
    <p:spTree>
      <p:nvGrpSpPr>
        <p:cNvPr id="77" name="Shape 7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8" name="Shape 78"/>
        <p:cNvGrpSpPr/>
        <p:nvPr/>
      </p:nvGrpSpPr>
      <p:grpSpPr>
        <a:xfrm>
          <a:off x="0" y="0"/>
          <a:ext cx="0" cy="0"/>
          <a:chOff x="0" y="0"/>
          <a:chExt cx="0" cy="0"/>
        </a:xfrm>
      </p:grpSpPr>
      <p:sp>
        <p:nvSpPr>
          <p:cNvPr id="79" name="Google Shape;79;p38"/>
          <p:cNvSpPr txBox="1"/>
          <p:nvPr>
            <p:ph type="ctrTitle"/>
          </p:nvPr>
        </p:nvSpPr>
        <p:spPr>
          <a:xfrm>
            <a:off x="1524000" y="1122363"/>
            <a:ext cx="9144000" cy="2387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2800"/>
              <a:buNone/>
              <a:defRPr sz="6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0" name="Google Shape;80;p38"/>
          <p:cNvSpPr txBox="1"/>
          <p:nvPr>
            <p:ph idx="1" type="subTitle"/>
          </p:nvPr>
        </p:nvSpPr>
        <p:spPr>
          <a:xfrm>
            <a:off x="1524000" y="3602038"/>
            <a:ext cx="9144000" cy="1655762"/>
          </a:xfrm>
          <a:prstGeom prst="rect">
            <a:avLst/>
          </a:prstGeom>
          <a:noFill/>
          <a:ln>
            <a:noFill/>
          </a:ln>
        </p:spPr>
        <p:txBody>
          <a:bodyPr anchorCtr="0" anchor="t" bIns="91425" lIns="91425" spcFirstLastPara="1" rIns="91425" wrap="square" tIns="91425">
            <a:normAutofit/>
          </a:bodyPr>
          <a:lstStyle>
            <a:lvl1pPr lvl="0" algn="ctr">
              <a:lnSpc>
                <a:spcPct val="115000"/>
              </a:lnSpc>
              <a:spcBef>
                <a:spcPts val="0"/>
              </a:spcBef>
              <a:spcAft>
                <a:spcPts val="0"/>
              </a:spcAft>
              <a:buSzPts val="1800"/>
              <a:buNone/>
              <a:defRPr sz="2400"/>
            </a:lvl1pPr>
            <a:lvl2pPr lvl="1" algn="ctr">
              <a:lnSpc>
                <a:spcPct val="115000"/>
              </a:lnSpc>
              <a:spcBef>
                <a:spcPts val="0"/>
              </a:spcBef>
              <a:spcAft>
                <a:spcPts val="0"/>
              </a:spcAft>
              <a:buSzPts val="1400"/>
              <a:buNone/>
              <a:defRPr sz="2000"/>
            </a:lvl2pPr>
            <a:lvl3pPr lvl="2" algn="ctr">
              <a:lnSpc>
                <a:spcPct val="115000"/>
              </a:lnSpc>
              <a:spcBef>
                <a:spcPts val="0"/>
              </a:spcBef>
              <a:spcAft>
                <a:spcPts val="0"/>
              </a:spcAft>
              <a:buSzPts val="1400"/>
              <a:buNone/>
              <a:defRPr sz="1800"/>
            </a:lvl3pPr>
            <a:lvl4pPr lvl="3" algn="ctr">
              <a:lnSpc>
                <a:spcPct val="115000"/>
              </a:lnSpc>
              <a:spcBef>
                <a:spcPts val="0"/>
              </a:spcBef>
              <a:spcAft>
                <a:spcPts val="0"/>
              </a:spcAft>
              <a:buSzPts val="1400"/>
              <a:buNone/>
              <a:defRPr sz="1600"/>
            </a:lvl4pPr>
            <a:lvl5pPr lvl="4" algn="ctr">
              <a:lnSpc>
                <a:spcPct val="115000"/>
              </a:lnSpc>
              <a:spcBef>
                <a:spcPts val="0"/>
              </a:spcBef>
              <a:spcAft>
                <a:spcPts val="0"/>
              </a:spcAft>
              <a:buSzPts val="1400"/>
              <a:buNone/>
              <a:defRPr sz="1600"/>
            </a:lvl5pPr>
            <a:lvl6pPr lvl="5" algn="ctr">
              <a:lnSpc>
                <a:spcPct val="115000"/>
              </a:lnSpc>
              <a:spcBef>
                <a:spcPts val="0"/>
              </a:spcBef>
              <a:spcAft>
                <a:spcPts val="0"/>
              </a:spcAft>
              <a:buSzPts val="1400"/>
              <a:buNone/>
              <a:defRPr sz="1600"/>
            </a:lvl6pPr>
            <a:lvl7pPr lvl="6" algn="ctr">
              <a:lnSpc>
                <a:spcPct val="115000"/>
              </a:lnSpc>
              <a:spcBef>
                <a:spcPts val="0"/>
              </a:spcBef>
              <a:spcAft>
                <a:spcPts val="0"/>
              </a:spcAft>
              <a:buSzPts val="1400"/>
              <a:buNone/>
              <a:defRPr sz="1600"/>
            </a:lvl7pPr>
            <a:lvl8pPr lvl="7" algn="ctr">
              <a:lnSpc>
                <a:spcPct val="115000"/>
              </a:lnSpc>
              <a:spcBef>
                <a:spcPts val="0"/>
              </a:spcBef>
              <a:spcAft>
                <a:spcPts val="0"/>
              </a:spcAft>
              <a:buSzPts val="1400"/>
              <a:buNone/>
              <a:defRPr sz="1600"/>
            </a:lvl8pPr>
            <a:lvl9pPr lvl="8" algn="ctr">
              <a:lnSpc>
                <a:spcPct val="115000"/>
              </a:lnSpc>
              <a:spcBef>
                <a:spcPts val="0"/>
              </a:spcBef>
              <a:spcAft>
                <a:spcPts val="0"/>
              </a:spcAft>
              <a:buSzPts val="1400"/>
              <a:buNone/>
              <a:defRPr sz="1600"/>
            </a:lvl9pPr>
          </a:lstStyle>
          <a:p/>
        </p:txBody>
      </p:sp>
      <p:sp>
        <p:nvSpPr>
          <p:cNvPr id="81" name="Google Shape;81;p38"/>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 name="Google Shape;82;p38"/>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 name="Google Shape;83;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a:lvl1pPr>
            <a:lvl2pPr indent="0" lvl="1" marL="0" marR="0" algn="r">
              <a:lnSpc>
                <a:spcPct val="100000"/>
              </a:lnSpc>
              <a:spcBef>
                <a:spcPts val="0"/>
              </a:spcBef>
              <a:spcAft>
                <a:spcPts val="0"/>
              </a:spcAft>
              <a:buClr>
                <a:srgbClr val="000000"/>
              </a:buClr>
              <a:buSzPts val="1000"/>
              <a:buFont typeface="Arial"/>
              <a:buNone/>
              <a:defRPr/>
            </a:lvl2pPr>
            <a:lvl3pPr indent="0" lvl="2" marL="0" marR="0" algn="r">
              <a:lnSpc>
                <a:spcPct val="100000"/>
              </a:lnSpc>
              <a:spcBef>
                <a:spcPts val="0"/>
              </a:spcBef>
              <a:spcAft>
                <a:spcPts val="0"/>
              </a:spcAft>
              <a:buClr>
                <a:srgbClr val="000000"/>
              </a:buClr>
              <a:buSzPts val="1000"/>
              <a:buFont typeface="Arial"/>
              <a:buNone/>
              <a:defRPr/>
            </a:lvl3pPr>
            <a:lvl4pPr indent="0" lvl="3" marL="0" marR="0" algn="r">
              <a:lnSpc>
                <a:spcPct val="100000"/>
              </a:lnSpc>
              <a:spcBef>
                <a:spcPts val="0"/>
              </a:spcBef>
              <a:spcAft>
                <a:spcPts val="0"/>
              </a:spcAft>
              <a:buClr>
                <a:srgbClr val="000000"/>
              </a:buClr>
              <a:buSzPts val="1000"/>
              <a:buFont typeface="Arial"/>
              <a:buNone/>
              <a:defRPr/>
            </a:lvl4pPr>
            <a:lvl5pPr indent="0" lvl="4" marL="0" marR="0" algn="r">
              <a:lnSpc>
                <a:spcPct val="100000"/>
              </a:lnSpc>
              <a:spcBef>
                <a:spcPts val="0"/>
              </a:spcBef>
              <a:spcAft>
                <a:spcPts val="0"/>
              </a:spcAft>
              <a:buClr>
                <a:srgbClr val="000000"/>
              </a:buClr>
              <a:buSzPts val="1000"/>
              <a:buFont typeface="Arial"/>
              <a:buNone/>
              <a:defRPr/>
            </a:lvl5pPr>
            <a:lvl6pPr indent="0" lvl="5" marL="0" marR="0" algn="r">
              <a:lnSpc>
                <a:spcPct val="100000"/>
              </a:lnSpc>
              <a:spcBef>
                <a:spcPts val="0"/>
              </a:spcBef>
              <a:spcAft>
                <a:spcPts val="0"/>
              </a:spcAft>
              <a:buClr>
                <a:srgbClr val="000000"/>
              </a:buClr>
              <a:buSzPts val="1000"/>
              <a:buFont typeface="Arial"/>
              <a:buNone/>
              <a:defRPr/>
            </a:lvl6pPr>
            <a:lvl7pPr indent="0" lvl="6" marL="0" marR="0" algn="r">
              <a:lnSpc>
                <a:spcPct val="100000"/>
              </a:lnSpc>
              <a:spcBef>
                <a:spcPts val="0"/>
              </a:spcBef>
              <a:spcAft>
                <a:spcPts val="0"/>
              </a:spcAft>
              <a:buClr>
                <a:srgbClr val="000000"/>
              </a:buClr>
              <a:buSzPts val="1000"/>
              <a:buFont typeface="Arial"/>
              <a:buNone/>
              <a:defRPr/>
            </a:lvl7pPr>
            <a:lvl8pPr indent="0" lvl="7" marL="0" marR="0" algn="r">
              <a:lnSpc>
                <a:spcPct val="100000"/>
              </a:lnSpc>
              <a:spcBef>
                <a:spcPts val="0"/>
              </a:spcBef>
              <a:spcAft>
                <a:spcPts val="0"/>
              </a:spcAft>
              <a:buClr>
                <a:srgbClr val="000000"/>
              </a:buClr>
              <a:buSzPts val="1000"/>
              <a:buFont typeface="Arial"/>
              <a:buNone/>
              <a:defRPr/>
            </a:lvl8pPr>
            <a:lvl9pPr indent="0" lvl="8" marL="0" marR="0" algn="r">
              <a:lnSpc>
                <a:spcPct val="100000"/>
              </a:lnSpc>
              <a:spcBef>
                <a:spcPts val="0"/>
              </a:spcBef>
              <a:spcAft>
                <a:spcPts val="0"/>
              </a:spcAft>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4" name="Shape 84"/>
        <p:cNvGrpSpPr/>
        <p:nvPr/>
      </p:nvGrpSpPr>
      <p:grpSpPr>
        <a:xfrm>
          <a:off x="0" y="0"/>
          <a:ext cx="0" cy="0"/>
          <a:chOff x="0" y="0"/>
          <a:chExt cx="0" cy="0"/>
        </a:xfrm>
      </p:grpSpPr>
      <p:sp>
        <p:nvSpPr>
          <p:cNvPr id="85" name="Google Shape;85;p39"/>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8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6" name="Google Shape;86;p39"/>
          <p:cNvSpPr/>
          <p:nvPr>
            <p:ph idx="2" type="pic"/>
          </p:nvPr>
        </p:nvSpPr>
        <p:spPr>
          <a:xfrm>
            <a:off x="5183188" y="987425"/>
            <a:ext cx="6172200" cy="4873625"/>
          </a:xfrm>
          <a:prstGeom prst="rect">
            <a:avLst/>
          </a:prstGeom>
          <a:noFill/>
          <a:ln>
            <a:noFill/>
          </a:ln>
        </p:spPr>
      </p:sp>
      <p:sp>
        <p:nvSpPr>
          <p:cNvPr id="87" name="Google Shape;87;p39"/>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normAutofit/>
          </a:bodyPr>
          <a:lstStyle>
            <a:lvl1pPr indent="-228600" lvl="0" marL="457200" algn="l">
              <a:lnSpc>
                <a:spcPct val="115000"/>
              </a:lnSpc>
              <a:spcBef>
                <a:spcPts val="0"/>
              </a:spcBef>
              <a:spcAft>
                <a:spcPts val="0"/>
              </a:spcAft>
              <a:buSzPts val="1800"/>
              <a:buNone/>
              <a:defRPr sz="1600"/>
            </a:lvl1pPr>
            <a:lvl2pPr indent="-228600" lvl="1" marL="914400" algn="l">
              <a:lnSpc>
                <a:spcPct val="115000"/>
              </a:lnSpc>
              <a:spcBef>
                <a:spcPts val="0"/>
              </a:spcBef>
              <a:spcAft>
                <a:spcPts val="0"/>
              </a:spcAft>
              <a:buSzPts val="1400"/>
              <a:buNone/>
              <a:defRPr sz="1400"/>
            </a:lvl2pPr>
            <a:lvl3pPr indent="-228600" lvl="2" marL="1371600" algn="l">
              <a:lnSpc>
                <a:spcPct val="115000"/>
              </a:lnSpc>
              <a:spcBef>
                <a:spcPts val="0"/>
              </a:spcBef>
              <a:spcAft>
                <a:spcPts val="0"/>
              </a:spcAft>
              <a:buSzPts val="1400"/>
              <a:buNone/>
              <a:defRPr sz="1200"/>
            </a:lvl3pPr>
            <a:lvl4pPr indent="-228600" lvl="3" marL="1828800" algn="l">
              <a:lnSpc>
                <a:spcPct val="115000"/>
              </a:lnSpc>
              <a:spcBef>
                <a:spcPts val="0"/>
              </a:spcBef>
              <a:spcAft>
                <a:spcPts val="0"/>
              </a:spcAft>
              <a:buSzPts val="1400"/>
              <a:buNone/>
              <a:defRPr sz="1000"/>
            </a:lvl4pPr>
            <a:lvl5pPr indent="-228600" lvl="4" marL="2286000" algn="l">
              <a:lnSpc>
                <a:spcPct val="115000"/>
              </a:lnSpc>
              <a:spcBef>
                <a:spcPts val="0"/>
              </a:spcBef>
              <a:spcAft>
                <a:spcPts val="0"/>
              </a:spcAft>
              <a:buSzPts val="1400"/>
              <a:buNone/>
              <a:defRPr sz="1000"/>
            </a:lvl5pPr>
            <a:lvl6pPr indent="-228600" lvl="5" marL="2743200" algn="l">
              <a:lnSpc>
                <a:spcPct val="115000"/>
              </a:lnSpc>
              <a:spcBef>
                <a:spcPts val="0"/>
              </a:spcBef>
              <a:spcAft>
                <a:spcPts val="0"/>
              </a:spcAft>
              <a:buSzPts val="1400"/>
              <a:buNone/>
              <a:defRPr sz="1000"/>
            </a:lvl6pPr>
            <a:lvl7pPr indent="-228600" lvl="6" marL="3200400" algn="l">
              <a:lnSpc>
                <a:spcPct val="115000"/>
              </a:lnSpc>
              <a:spcBef>
                <a:spcPts val="0"/>
              </a:spcBef>
              <a:spcAft>
                <a:spcPts val="0"/>
              </a:spcAft>
              <a:buSzPts val="1400"/>
              <a:buNone/>
              <a:defRPr sz="1000"/>
            </a:lvl7pPr>
            <a:lvl8pPr indent="-228600" lvl="7" marL="3657600" algn="l">
              <a:lnSpc>
                <a:spcPct val="115000"/>
              </a:lnSpc>
              <a:spcBef>
                <a:spcPts val="0"/>
              </a:spcBef>
              <a:spcAft>
                <a:spcPts val="0"/>
              </a:spcAft>
              <a:buSzPts val="1400"/>
              <a:buNone/>
              <a:defRPr sz="1000"/>
            </a:lvl8pPr>
            <a:lvl9pPr indent="-228600" lvl="8" marL="4114800" algn="l">
              <a:lnSpc>
                <a:spcPct val="115000"/>
              </a:lnSpc>
              <a:spcBef>
                <a:spcPts val="0"/>
              </a:spcBef>
              <a:spcAft>
                <a:spcPts val="0"/>
              </a:spcAft>
              <a:buSzPts val="1400"/>
              <a:buNone/>
              <a:defRPr sz="1000"/>
            </a:lvl9pPr>
          </a:lstStyle>
          <a:p/>
        </p:txBody>
      </p:sp>
      <p:sp>
        <p:nvSpPr>
          <p:cNvPr id="88" name="Google Shape;88;p39"/>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9" name="Google Shape;89;p39"/>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0" name="Google Shape;90;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a:lvl1pPr>
            <a:lvl2pPr indent="0" lvl="1" marL="0" marR="0" algn="r">
              <a:lnSpc>
                <a:spcPct val="100000"/>
              </a:lnSpc>
              <a:spcBef>
                <a:spcPts val="0"/>
              </a:spcBef>
              <a:spcAft>
                <a:spcPts val="0"/>
              </a:spcAft>
              <a:buClr>
                <a:srgbClr val="000000"/>
              </a:buClr>
              <a:buSzPts val="1000"/>
              <a:buFont typeface="Arial"/>
              <a:buNone/>
              <a:defRPr/>
            </a:lvl2pPr>
            <a:lvl3pPr indent="0" lvl="2" marL="0" marR="0" algn="r">
              <a:lnSpc>
                <a:spcPct val="100000"/>
              </a:lnSpc>
              <a:spcBef>
                <a:spcPts val="0"/>
              </a:spcBef>
              <a:spcAft>
                <a:spcPts val="0"/>
              </a:spcAft>
              <a:buClr>
                <a:srgbClr val="000000"/>
              </a:buClr>
              <a:buSzPts val="1000"/>
              <a:buFont typeface="Arial"/>
              <a:buNone/>
              <a:defRPr/>
            </a:lvl3pPr>
            <a:lvl4pPr indent="0" lvl="3" marL="0" marR="0" algn="r">
              <a:lnSpc>
                <a:spcPct val="100000"/>
              </a:lnSpc>
              <a:spcBef>
                <a:spcPts val="0"/>
              </a:spcBef>
              <a:spcAft>
                <a:spcPts val="0"/>
              </a:spcAft>
              <a:buClr>
                <a:srgbClr val="000000"/>
              </a:buClr>
              <a:buSzPts val="1000"/>
              <a:buFont typeface="Arial"/>
              <a:buNone/>
              <a:defRPr/>
            </a:lvl4pPr>
            <a:lvl5pPr indent="0" lvl="4" marL="0" marR="0" algn="r">
              <a:lnSpc>
                <a:spcPct val="100000"/>
              </a:lnSpc>
              <a:spcBef>
                <a:spcPts val="0"/>
              </a:spcBef>
              <a:spcAft>
                <a:spcPts val="0"/>
              </a:spcAft>
              <a:buClr>
                <a:srgbClr val="000000"/>
              </a:buClr>
              <a:buSzPts val="1000"/>
              <a:buFont typeface="Arial"/>
              <a:buNone/>
              <a:defRPr/>
            </a:lvl5pPr>
            <a:lvl6pPr indent="0" lvl="5" marL="0" marR="0" algn="r">
              <a:lnSpc>
                <a:spcPct val="100000"/>
              </a:lnSpc>
              <a:spcBef>
                <a:spcPts val="0"/>
              </a:spcBef>
              <a:spcAft>
                <a:spcPts val="0"/>
              </a:spcAft>
              <a:buClr>
                <a:srgbClr val="000000"/>
              </a:buClr>
              <a:buSzPts val="1000"/>
              <a:buFont typeface="Arial"/>
              <a:buNone/>
              <a:defRPr/>
            </a:lvl6pPr>
            <a:lvl7pPr indent="0" lvl="6" marL="0" marR="0" algn="r">
              <a:lnSpc>
                <a:spcPct val="100000"/>
              </a:lnSpc>
              <a:spcBef>
                <a:spcPts val="0"/>
              </a:spcBef>
              <a:spcAft>
                <a:spcPts val="0"/>
              </a:spcAft>
              <a:buClr>
                <a:srgbClr val="000000"/>
              </a:buClr>
              <a:buSzPts val="1000"/>
              <a:buFont typeface="Arial"/>
              <a:buNone/>
              <a:defRPr/>
            </a:lvl7pPr>
            <a:lvl8pPr indent="0" lvl="7" marL="0" marR="0" algn="r">
              <a:lnSpc>
                <a:spcPct val="100000"/>
              </a:lnSpc>
              <a:spcBef>
                <a:spcPts val="0"/>
              </a:spcBef>
              <a:spcAft>
                <a:spcPts val="0"/>
              </a:spcAft>
              <a:buClr>
                <a:srgbClr val="000000"/>
              </a:buClr>
              <a:buSzPts val="1000"/>
              <a:buFont typeface="Arial"/>
              <a:buNone/>
              <a:defRPr/>
            </a:lvl8pPr>
            <a:lvl9pPr indent="0" lvl="8" marL="0" marR="0" algn="r">
              <a:lnSpc>
                <a:spcPct val="100000"/>
              </a:lnSpc>
              <a:spcBef>
                <a:spcPts val="0"/>
              </a:spcBef>
              <a:spcAft>
                <a:spcPts val="0"/>
              </a:spcAft>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22" name="Shape 22"/>
        <p:cNvGrpSpPr/>
        <p:nvPr/>
      </p:nvGrpSpPr>
      <p:grpSpPr>
        <a:xfrm>
          <a:off x="0" y="0"/>
          <a:ext cx="0" cy="0"/>
          <a:chOff x="0" y="0"/>
          <a:chExt cx="0" cy="0"/>
        </a:xfrm>
      </p:grpSpPr>
      <p:sp>
        <p:nvSpPr>
          <p:cNvPr id="23" name="Google Shape;23;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5" name="Google Shape;25;p22"/>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 name="Google Shape;26;p22"/>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7" name="Google Shape;2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a:lvl1pPr>
            <a:lvl2pPr indent="0" lvl="1" marL="0" marR="0" algn="r">
              <a:lnSpc>
                <a:spcPct val="100000"/>
              </a:lnSpc>
              <a:spcBef>
                <a:spcPts val="0"/>
              </a:spcBef>
              <a:spcAft>
                <a:spcPts val="0"/>
              </a:spcAft>
              <a:buClr>
                <a:srgbClr val="000000"/>
              </a:buClr>
              <a:buSzPts val="1000"/>
              <a:buFont typeface="Arial"/>
              <a:buNone/>
              <a:defRPr/>
            </a:lvl2pPr>
            <a:lvl3pPr indent="0" lvl="2" marL="0" marR="0" algn="r">
              <a:lnSpc>
                <a:spcPct val="100000"/>
              </a:lnSpc>
              <a:spcBef>
                <a:spcPts val="0"/>
              </a:spcBef>
              <a:spcAft>
                <a:spcPts val="0"/>
              </a:spcAft>
              <a:buClr>
                <a:srgbClr val="000000"/>
              </a:buClr>
              <a:buSzPts val="1000"/>
              <a:buFont typeface="Arial"/>
              <a:buNone/>
              <a:defRPr/>
            </a:lvl3pPr>
            <a:lvl4pPr indent="0" lvl="3" marL="0" marR="0" algn="r">
              <a:lnSpc>
                <a:spcPct val="100000"/>
              </a:lnSpc>
              <a:spcBef>
                <a:spcPts val="0"/>
              </a:spcBef>
              <a:spcAft>
                <a:spcPts val="0"/>
              </a:spcAft>
              <a:buClr>
                <a:srgbClr val="000000"/>
              </a:buClr>
              <a:buSzPts val="1000"/>
              <a:buFont typeface="Arial"/>
              <a:buNone/>
              <a:defRPr/>
            </a:lvl4pPr>
            <a:lvl5pPr indent="0" lvl="4" marL="0" marR="0" algn="r">
              <a:lnSpc>
                <a:spcPct val="100000"/>
              </a:lnSpc>
              <a:spcBef>
                <a:spcPts val="0"/>
              </a:spcBef>
              <a:spcAft>
                <a:spcPts val="0"/>
              </a:spcAft>
              <a:buClr>
                <a:srgbClr val="000000"/>
              </a:buClr>
              <a:buSzPts val="1000"/>
              <a:buFont typeface="Arial"/>
              <a:buNone/>
              <a:defRPr/>
            </a:lvl5pPr>
            <a:lvl6pPr indent="0" lvl="5" marL="0" marR="0" algn="r">
              <a:lnSpc>
                <a:spcPct val="100000"/>
              </a:lnSpc>
              <a:spcBef>
                <a:spcPts val="0"/>
              </a:spcBef>
              <a:spcAft>
                <a:spcPts val="0"/>
              </a:spcAft>
              <a:buClr>
                <a:srgbClr val="000000"/>
              </a:buClr>
              <a:buSzPts val="1000"/>
              <a:buFont typeface="Arial"/>
              <a:buNone/>
              <a:defRPr/>
            </a:lvl6pPr>
            <a:lvl7pPr indent="0" lvl="6" marL="0" marR="0" algn="r">
              <a:lnSpc>
                <a:spcPct val="100000"/>
              </a:lnSpc>
              <a:spcBef>
                <a:spcPts val="0"/>
              </a:spcBef>
              <a:spcAft>
                <a:spcPts val="0"/>
              </a:spcAft>
              <a:buClr>
                <a:srgbClr val="000000"/>
              </a:buClr>
              <a:buSzPts val="1000"/>
              <a:buFont typeface="Arial"/>
              <a:buNone/>
              <a:defRPr/>
            </a:lvl7pPr>
            <a:lvl8pPr indent="0" lvl="7" marL="0" marR="0" algn="r">
              <a:lnSpc>
                <a:spcPct val="100000"/>
              </a:lnSpc>
              <a:spcBef>
                <a:spcPts val="0"/>
              </a:spcBef>
              <a:spcAft>
                <a:spcPts val="0"/>
              </a:spcAft>
              <a:buClr>
                <a:srgbClr val="000000"/>
              </a:buClr>
              <a:buSzPts val="1000"/>
              <a:buFont typeface="Arial"/>
              <a:buNone/>
              <a:defRPr/>
            </a:lvl8pPr>
            <a:lvl9pPr indent="0" lvl="8" marL="0" marR="0" algn="r">
              <a:lnSpc>
                <a:spcPct val="100000"/>
              </a:lnSpc>
              <a:spcBef>
                <a:spcPts val="0"/>
              </a:spcBef>
              <a:spcAft>
                <a:spcPts val="0"/>
              </a:spcAft>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1" name="Shape 91"/>
        <p:cNvGrpSpPr/>
        <p:nvPr/>
      </p:nvGrpSpPr>
      <p:grpSpPr>
        <a:xfrm>
          <a:off x="0" y="0"/>
          <a:ext cx="0" cy="0"/>
          <a:chOff x="0" y="0"/>
          <a:chExt cx="0" cy="0"/>
        </a:xfrm>
      </p:grpSpPr>
      <p:sp>
        <p:nvSpPr>
          <p:cNvPr id="92" name="Google Shape;92;p4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 name="Google Shape;93;p4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 name="Google Shape;94;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a:lvl1pPr>
            <a:lvl2pPr indent="0" lvl="1" marL="0" marR="0" algn="r">
              <a:lnSpc>
                <a:spcPct val="100000"/>
              </a:lnSpc>
              <a:spcBef>
                <a:spcPts val="0"/>
              </a:spcBef>
              <a:spcAft>
                <a:spcPts val="0"/>
              </a:spcAft>
              <a:buClr>
                <a:srgbClr val="000000"/>
              </a:buClr>
              <a:buSzPts val="1000"/>
              <a:buFont typeface="Arial"/>
              <a:buNone/>
              <a:defRPr/>
            </a:lvl2pPr>
            <a:lvl3pPr indent="0" lvl="2" marL="0" marR="0" algn="r">
              <a:lnSpc>
                <a:spcPct val="100000"/>
              </a:lnSpc>
              <a:spcBef>
                <a:spcPts val="0"/>
              </a:spcBef>
              <a:spcAft>
                <a:spcPts val="0"/>
              </a:spcAft>
              <a:buClr>
                <a:srgbClr val="000000"/>
              </a:buClr>
              <a:buSzPts val="1000"/>
              <a:buFont typeface="Arial"/>
              <a:buNone/>
              <a:defRPr/>
            </a:lvl3pPr>
            <a:lvl4pPr indent="0" lvl="3" marL="0" marR="0" algn="r">
              <a:lnSpc>
                <a:spcPct val="100000"/>
              </a:lnSpc>
              <a:spcBef>
                <a:spcPts val="0"/>
              </a:spcBef>
              <a:spcAft>
                <a:spcPts val="0"/>
              </a:spcAft>
              <a:buClr>
                <a:srgbClr val="000000"/>
              </a:buClr>
              <a:buSzPts val="1000"/>
              <a:buFont typeface="Arial"/>
              <a:buNone/>
              <a:defRPr/>
            </a:lvl4pPr>
            <a:lvl5pPr indent="0" lvl="4" marL="0" marR="0" algn="r">
              <a:lnSpc>
                <a:spcPct val="100000"/>
              </a:lnSpc>
              <a:spcBef>
                <a:spcPts val="0"/>
              </a:spcBef>
              <a:spcAft>
                <a:spcPts val="0"/>
              </a:spcAft>
              <a:buClr>
                <a:srgbClr val="000000"/>
              </a:buClr>
              <a:buSzPts val="1000"/>
              <a:buFont typeface="Arial"/>
              <a:buNone/>
              <a:defRPr/>
            </a:lvl5pPr>
            <a:lvl6pPr indent="0" lvl="5" marL="0" marR="0" algn="r">
              <a:lnSpc>
                <a:spcPct val="100000"/>
              </a:lnSpc>
              <a:spcBef>
                <a:spcPts val="0"/>
              </a:spcBef>
              <a:spcAft>
                <a:spcPts val="0"/>
              </a:spcAft>
              <a:buClr>
                <a:srgbClr val="000000"/>
              </a:buClr>
              <a:buSzPts val="1000"/>
              <a:buFont typeface="Arial"/>
              <a:buNone/>
              <a:defRPr/>
            </a:lvl6pPr>
            <a:lvl7pPr indent="0" lvl="6" marL="0" marR="0" algn="r">
              <a:lnSpc>
                <a:spcPct val="100000"/>
              </a:lnSpc>
              <a:spcBef>
                <a:spcPts val="0"/>
              </a:spcBef>
              <a:spcAft>
                <a:spcPts val="0"/>
              </a:spcAft>
              <a:buClr>
                <a:srgbClr val="000000"/>
              </a:buClr>
              <a:buSzPts val="1000"/>
              <a:buFont typeface="Arial"/>
              <a:buNone/>
              <a:defRPr/>
            </a:lvl7pPr>
            <a:lvl8pPr indent="0" lvl="7" marL="0" marR="0" algn="r">
              <a:lnSpc>
                <a:spcPct val="100000"/>
              </a:lnSpc>
              <a:spcBef>
                <a:spcPts val="0"/>
              </a:spcBef>
              <a:spcAft>
                <a:spcPts val="0"/>
              </a:spcAft>
              <a:buClr>
                <a:srgbClr val="000000"/>
              </a:buClr>
              <a:buSzPts val="1000"/>
              <a:buFont typeface="Arial"/>
              <a:buNone/>
              <a:defRPr/>
            </a:lvl8pPr>
            <a:lvl9pPr indent="0" lvl="8" marL="0" marR="0" algn="r">
              <a:lnSpc>
                <a:spcPct val="100000"/>
              </a:lnSpc>
              <a:spcBef>
                <a:spcPts val="0"/>
              </a:spcBef>
              <a:spcAft>
                <a:spcPts val="0"/>
              </a:spcAft>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lain bg">
  <p:cSld name="Text -- plain bg">
    <p:spTree>
      <p:nvGrpSpPr>
        <p:cNvPr id="28" name="Shape 28"/>
        <p:cNvGrpSpPr/>
        <p:nvPr/>
      </p:nvGrpSpPr>
      <p:grpSpPr>
        <a:xfrm>
          <a:off x="0" y="0"/>
          <a:ext cx="0" cy="0"/>
          <a:chOff x="0" y="0"/>
          <a:chExt cx="0" cy="0"/>
        </a:xfrm>
      </p:grpSpPr>
      <p:sp>
        <p:nvSpPr>
          <p:cNvPr id="29" name="Google Shape;29;p23"/>
          <p:cNvSpPr txBox="1"/>
          <p:nvPr>
            <p:ph type="title"/>
          </p:nvPr>
        </p:nvSpPr>
        <p:spPr>
          <a:xfrm>
            <a:off x="311700" y="292625"/>
            <a:ext cx="6167100" cy="572700"/>
          </a:xfrm>
          <a:prstGeom prst="rect">
            <a:avLst/>
          </a:prstGeom>
          <a:noFill/>
          <a:ln>
            <a:noFill/>
          </a:ln>
        </p:spPr>
        <p:txBody>
          <a:bodyPr anchorCtr="0" anchor="t" bIns="68575" lIns="68575" spcFirstLastPara="1" rIns="68575" wrap="square" tIns="68575">
            <a:normAutofit/>
          </a:bodyPr>
          <a:lstStyle>
            <a:lvl1pPr lvl="0" marR="0" algn="l">
              <a:lnSpc>
                <a:spcPct val="100000"/>
              </a:lnSpc>
              <a:spcBef>
                <a:spcPts val="0"/>
              </a:spcBef>
              <a:spcAft>
                <a:spcPts val="0"/>
              </a:spcAft>
              <a:buClr>
                <a:srgbClr val="ECECEC"/>
              </a:buClr>
              <a:buSzPts val="1800"/>
              <a:buFont typeface="Inter SemiBold"/>
              <a:buNone/>
              <a:defRPr i="0" sz="2400" u="none" cap="none" strike="noStrike">
                <a:solidFill>
                  <a:srgbClr val="ECECEC"/>
                </a:solidFill>
                <a:latin typeface="Inter SemiBold"/>
                <a:ea typeface="Inter SemiBold"/>
                <a:cs typeface="Inter SemiBold"/>
                <a:sym typeface="Inter SemiBold"/>
              </a:defRPr>
            </a:lvl1pPr>
            <a:lvl2pPr lvl="1" marR="0" algn="l">
              <a:lnSpc>
                <a:spcPct val="100000"/>
              </a:lnSpc>
              <a:spcBef>
                <a:spcPts val="0"/>
              </a:spcBef>
              <a:spcAft>
                <a:spcPts val="0"/>
              </a:spcAft>
              <a:buClr>
                <a:srgbClr val="E43D59"/>
              </a:buClr>
              <a:buSzPts val="2100"/>
              <a:buFont typeface="Poppins Medium"/>
              <a:buNone/>
              <a:defRPr i="0" sz="2100" u="none" cap="none" strike="noStrike">
                <a:solidFill>
                  <a:srgbClr val="E43D59"/>
                </a:solidFill>
                <a:latin typeface="Poppins Medium"/>
                <a:ea typeface="Poppins Medium"/>
                <a:cs typeface="Poppins Medium"/>
                <a:sym typeface="Poppins Medium"/>
              </a:defRPr>
            </a:lvl2pPr>
            <a:lvl3pPr lvl="2" marR="0" algn="l">
              <a:lnSpc>
                <a:spcPct val="100000"/>
              </a:lnSpc>
              <a:spcBef>
                <a:spcPts val="0"/>
              </a:spcBef>
              <a:spcAft>
                <a:spcPts val="0"/>
              </a:spcAft>
              <a:buClr>
                <a:srgbClr val="E43D59"/>
              </a:buClr>
              <a:buSzPts val="2100"/>
              <a:buFont typeface="Poppins Medium"/>
              <a:buNone/>
              <a:defRPr i="0" sz="2100" u="none" cap="none" strike="noStrike">
                <a:solidFill>
                  <a:srgbClr val="E43D59"/>
                </a:solidFill>
                <a:latin typeface="Poppins Medium"/>
                <a:ea typeface="Poppins Medium"/>
                <a:cs typeface="Poppins Medium"/>
                <a:sym typeface="Poppins Medium"/>
              </a:defRPr>
            </a:lvl3pPr>
            <a:lvl4pPr lvl="3" marR="0" algn="l">
              <a:lnSpc>
                <a:spcPct val="100000"/>
              </a:lnSpc>
              <a:spcBef>
                <a:spcPts val="0"/>
              </a:spcBef>
              <a:spcAft>
                <a:spcPts val="0"/>
              </a:spcAft>
              <a:buClr>
                <a:srgbClr val="E43D59"/>
              </a:buClr>
              <a:buSzPts val="2100"/>
              <a:buFont typeface="Poppins Medium"/>
              <a:buNone/>
              <a:defRPr i="0" sz="2100" u="none" cap="none" strike="noStrike">
                <a:solidFill>
                  <a:srgbClr val="E43D59"/>
                </a:solidFill>
                <a:latin typeface="Poppins Medium"/>
                <a:ea typeface="Poppins Medium"/>
                <a:cs typeface="Poppins Medium"/>
                <a:sym typeface="Poppins Medium"/>
              </a:defRPr>
            </a:lvl4pPr>
            <a:lvl5pPr lvl="4" marR="0" algn="l">
              <a:lnSpc>
                <a:spcPct val="100000"/>
              </a:lnSpc>
              <a:spcBef>
                <a:spcPts val="0"/>
              </a:spcBef>
              <a:spcAft>
                <a:spcPts val="0"/>
              </a:spcAft>
              <a:buClr>
                <a:srgbClr val="E43D59"/>
              </a:buClr>
              <a:buSzPts val="2100"/>
              <a:buFont typeface="Poppins Medium"/>
              <a:buNone/>
              <a:defRPr i="0" sz="2100" u="none" cap="none" strike="noStrike">
                <a:solidFill>
                  <a:srgbClr val="E43D59"/>
                </a:solidFill>
                <a:latin typeface="Poppins Medium"/>
                <a:ea typeface="Poppins Medium"/>
                <a:cs typeface="Poppins Medium"/>
                <a:sym typeface="Poppins Medium"/>
              </a:defRPr>
            </a:lvl5pPr>
            <a:lvl6pPr lvl="5" marR="0" algn="l">
              <a:lnSpc>
                <a:spcPct val="100000"/>
              </a:lnSpc>
              <a:spcBef>
                <a:spcPts val="0"/>
              </a:spcBef>
              <a:spcAft>
                <a:spcPts val="0"/>
              </a:spcAft>
              <a:buClr>
                <a:srgbClr val="E43D59"/>
              </a:buClr>
              <a:buSzPts val="2100"/>
              <a:buFont typeface="Poppins Medium"/>
              <a:buNone/>
              <a:defRPr i="0" sz="2100" u="none" cap="none" strike="noStrike">
                <a:solidFill>
                  <a:srgbClr val="E43D59"/>
                </a:solidFill>
                <a:latin typeface="Poppins Medium"/>
                <a:ea typeface="Poppins Medium"/>
                <a:cs typeface="Poppins Medium"/>
                <a:sym typeface="Poppins Medium"/>
              </a:defRPr>
            </a:lvl6pPr>
            <a:lvl7pPr lvl="6" marR="0" algn="l">
              <a:lnSpc>
                <a:spcPct val="100000"/>
              </a:lnSpc>
              <a:spcBef>
                <a:spcPts val="0"/>
              </a:spcBef>
              <a:spcAft>
                <a:spcPts val="0"/>
              </a:spcAft>
              <a:buClr>
                <a:srgbClr val="E43D59"/>
              </a:buClr>
              <a:buSzPts val="2100"/>
              <a:buFont typeface="Poppins Medium"/>
              <a:buNone/>
              <a:defRPr i="0" sz="2100" u="none" cap="none" strike="noStrike">
                <a:solidFill>
                  <a:srgbClr val="E43D59"/>
                </a:solidFill>
                <a:latin typeface="Poppins Medium"/>
                <a:ea typeface="Poppins Medium"/>
                <a:cs typeface="Poppins Medium"/>
                <a:sym typeface="Poppins Medium"/>
              </a:defRPr>
            </a:lvl7pPr>
            <a:lvl8pPr lvl="7" marR="0" algn="l">
              <a:lnSpc>
                <a:spcPct val="100000"/>
              </a:lnSpc>
              <a:spcBef>
                <a:spcPts val="0"/>
              </a:spcBef>
              <a:spcAft>
                <a:spcPts val="0"/>
              </a:spcAft>
              <a:buClr>
                <a:srgbClr val="E43D59"/>
              </a:buClr>
              <a:buSzPts val="2100"/>
              <a:buFont typeface="Poppins Medium"/>
              <a:buNone/>
              <a:defRPr i="0" sz="2100" u="none" cap="none" strike="noStrike">
                <a:solidFill>
                  <a:srgbClr val="E43D59"/>
                </a:solidFill>
                <a:latin typeface="Poppins Medium"/>
                <a:ea typeface="Poppins Medium"/>
                <a:cs typeface="Poppins Medium"/>
                <a:sym typeface="Poppins Medium"/>
              </a:defRPr>
            </a:lvl8pPr>
            <a:lvl9pPr lvl="8" marR="0" algn="l">
              <a:lnSpc>
                <a:spcPct val="100000"/>
              </a:lnSpc>
              <a:spcBef>
                <a:spcPts val="0"/>
              </a:spcBef>
              <a:spcAft>
                <a:spcPts val="0"/>
              </a:spcAft>
              <a:buClr>
                <a:srgbClr val="E43D59"/>
              </a:buClr>
              <a:buSzPts val="2100"/>
              <a:buFont typeface="Poppins Medium"/>
              <a:buNone/>
              <a:defRPr i="0" sz="2100" u="none" cap="none" strike="noStrike">
                <a:solidFill>
                  <a:srgbClr val="E43D59"/>
                </a:solidFill>
                <a:latin typeface="Poppins Medium"/>
                <a:ea typeface="Poppins Medium"/>
                <a:cs typeface="Poppins Medium"/>
                <a:sym typeface="Poppins Medium"/>
              </a:defRPr>
            </a:lvl9pPr>
          </a:lstStyle>
          <a:p/>
        </p:txBody>
      </p:sp>
      <p:sp>
        <p:nvSpPr>
          <p:cNvPr id="30" name="Google Shape;30;p23"/>
          <p:cNvSpPr txBox="1"/>
          <p:nvPr>
            <p:ph idx="1" type="body"/>
          </p:nvPr>
        </p:nvSpPr>
        <p:spPr>
          <a:xfrm>
            <a:off x="311700" y="1152475"/>
            <a:ext cx="6167100" cy="3416400"/>
          </a:xfrm>
          <a:prstGeom prst="rect">
            <a:avLst/>
          </a:prstGeom>
          <a:noFill/>
          <a:ln>
            <a:noFill/>
          </a:ln>
        </p:spPr>
        <p:txBody>
          <a:bodyPr anchorCtr="0" anchor="t" bIns="68575" lIns="68575" spcFirstLastPara="1" rIns="68575" wrap="square" tIns="68575">
            <a:normAutofit/>
          </a:bodyPr>
          <a:lstStyle>
            <a:lvl1pPr indent="-304800" lvl="0" marL="457200" marR="0" algn="l">
              <a:lnSpc>
                <a:spcPct val="115000"/>
              </a:lnSpc>
              <a:spcBef>
                <a:spcPts val="0"/>
              </a:spcBef>
              <a:spcAft>
                <a:spcPts val="0"/>
              </a:spcAft>
              <a:buClr>
                <a:schemeClr val="dk1"/>
              </a:buClr>
              <a:buSzPts val="1200"/>
              <a:buFont typeface="Inter"/>
              <a:buChar char="•"/>
              <a:defRPr i="0" sz="1600" u="none" cap="none" strike="noStrike">
                <a:solidFill>
                  <a:schemeClr val="dk1"/>
                </a:solidFill>
                <a:latin typeface="Inter"/>
                <a:ea typeface="Inter"/>
                <a:cs typeface="Inter"/>
                <a:sym typeface="Inter"/>
              </a:defRPr>
            </a:lvl1pPr>
            <a:lvl2pPr indent="-298450" lvl="1" marL="914400" marR="0" algn="l">
              <a:lnSpc>
                <a:spcPct val="115000"/>
              </a:lnSpc>
              <a:spcBef>
                <a:spcPts val="1000"/>
              </a:spcBef>
              <a:spcAft>
                <a:spcPts val="0"/>
              </a:spcAft>
              <a:buClr>
                <a:schemeClr val="dk1"/>
              </a:buClr>
              <a:buSzPts val="1100"/>
              <a:buFont typeface="Inter"/>
              <a:buChar char="•"/>
              <a:defRPr i="0" sz="1400" u="none" cap="none" strike="noStrike">
                <a:solidFill>
                  <a:schemeClr val="dk1"/>
                </a:solidFill>
                <a:latin typeface="Inter"/>
                <a:ea typeface="Inter"/>
                <a:cs typeface="Inter"/>
                <a:sym typeface="Inter"/>
              </a:defRPr>
            </a:lvl2pPr>
            <a:lvl3pPr indent="-304800" lvl="2" marL="1371600" marR="0" algn="l">
              <a:lnSpc>
                <a:spcPct val="115000"/>
              </a:lnSpc>
              <a:spcBef>
                <a:spcPts val="1000"/>
              </a:spcBef>
              <a:spcAft>
                <a:spcPts val="0"/>
              </a:spcAft>
              <a:buClr>
                <a:schemeClr val="dk1"/>
              </a:buClr>
              <a:buSzPts val="1200"/>
              <a:buFont typeface="Inter"/>
              <a:buChar char="•"/>
              <a:defRPr i="0" sz="1000" u="none" cap="none" strike="noStrike">
                <a:solidFill>
                  <a:schemeClr val="dk1"/>
                </a:solidFill>
                <a:latin typeface="Inter"/>
                <a:ea typeface="Inter"/>
                <a:cs typeface="Inter"/>
                <a:sym typeface="Inter"/>
              </a:defRPr>
            </a:lvl3pPr>
            <a:lvl4pPr indent="-298450" lvl="3" marL="1828800" marR="0" algn="l">
              <a:lnSpc>
                <a:spcPct val="115000"/>
              </a:lnSpc>
              <a:spcBef>
                <a:spcPts val="1000"/>
              </a:spcBef>
              <a:spcAft>
                <a:spcPts val="0"/>
              </a:spcAft>
              <a:buClr>
                <a:schemeClr val="dk1"/>
              </a:buClr>
              <a:buSzPts val="1100"/>
              <a:buFont typeface="Inter"/>
              <a:buChar char="●"/>
              <a:defRPr i="0" sz="1400" u="none" cap="none" strike="noStrike">
                <a:solidFill>
                  <a:schemeClr val="dk1"/>
                </a:solidFill>
                <a:latin typeface="Inter"/>
                <a:ea typeface="Inter"/>
                <a:cs typeface="Inter"/>
                <a:sym typeface="Inter"/>
              </a:defRPr>
            </a:lvl4pPr>
            <a:lvl5pPr indent="-298450" lvl="4" marL="2286000" marR="0" algn="l">
              <a:lnSpc>
                <a:spcPct val="115000"/>
              </a:lnSpc>
              <a:spcBef>
                <a:spcPts val="1000"/>
              </a:spcBef>
              <a:spcAft>
                <a:spcPts val="0"/>
              </a:spcAft>
              <a:buClr>
                <a:schemeClr val="dk1"/>
              </a:buClr>
              <a:buSzPts val="1100"/>
              <a:buFont typeface="Inter"/>
              <a:buChar char="○"/>
              <a:defRPr i="0" sz="1400" u="none" cap="none" strike="noStrike">
                <a:solidFill>
                  <a:schemeClr val="dk1"/>
                </a:solidFill>
                <a:latin typeface="Inter"/>
                <a:ea typeface="Inter"/>
                <a:cs typeface="Inter"/>
                <a:sym typeface="Inter"/>
              </a:defRPr>
            </a:lvl5pPr>
            <a:lvl6pPr indent="-298450" lvl="5" marL="2743200" marR="0" algn="l">
              <a:lnSpc>
                <a:spcPct val="115000"/>
              </a:lnSpc>
              <a:spcBef>
                <a:spcPts val="1000"/>
              </a:spcBef>
              <a:spcAft>
                <a:spcPts val="0"/>
              </a:spcAft>
              <a:buClr>
                <a:schemeClr val="dk1"/>
              </a:buClr>
              <a:buSzPts val="1100"/>
              <a:buFont typeface="Inter"/>
              <a:buChar char="■"/>
              <a:defRPr i="0" sz="1400" u="none" cap="none" strike="noStrike">
                <a:solidFill>
                  <a:schemeClr val="dk1"/>
                </a:solidFill>
                <a:latin typeface="Inter"/>
                <a:ea typeface="Inter"/>
                <a:cs typeface="Inter"/>
                <a:sym typeface="Inter"/>
              </a:defRPr>
            </a:lvl6pPr>
            <a:lvl7pPr indent="-298450" lvl="6" marL="3200400" marR="0" algn="l">
              <a:lnSpc>
                <a:spcPct val="115000"/>
              </a:lnSpc>
              <a:spcBef>
                <a:spcPts val="1000"/>
              </a:spcBef>
              <a:spcAft>
                <a:spcPts val="0"/>
              </a:spcAft>
              <a:buClr>
                <a:schemeClr val="dk1"/>
              </a:buClr>
              <a:buSzPts val="1100"/>
              <a:buFont typeface="Inter"/>
              <a:buChar char="●"/>
              <a:defRPr i="0" sz="1400" u="none" cap="none" strike="noStrike">
                <a:solidFill>
                  <a:schemeClr val="dk1"/>
                </a:solidFill>
                <a:latin typeface="Inter"/>
                <a:ea typeface="Inter"/>
                <a:cs typeface="Inter"/>
                <a:sym typeface="Inter"/>
              </a:defRPr>
            </a:lvl7pPr>
            <a:lvl8pPr indent="-298450" lvl="7" marL="3657600" marR="0" algn="l">
              <a:lnSpc>
                <a:spcPct val="115000"/>
              </a:lnSpc>
              <a:spcBef>
                <a:spcPts val="1000"/>
              </a:spcBef>
              <a:spcAft>
                <a:spcPts val="0"/>
              </a:spcAft>
              <a:buClr>
                <a:schemeClr val="dk1"/>
              </a:buClr>
              <a:buSzPts val="1100"/>
              <a:buFont typeface="Inter"/>
              <a:buChar char="○"/>
              <a:defRPr i="0" sz="1400" u="none" cap="none" strike="noStrike">
                <a:solidFill>
                  <a:schemeClr val="dk1"/>
                </a:solidFill>
                <a:latin typeface="Inter"/>
                <a:ea typeface="Inter"/>
                <a:cs typeface="Inter"/>
                <a:sym typeface="Inter"/>
              </a:defRPr>
            </a:lvl8pPr>
            <a:lvl9pPr indent="-298450" lvl="8" marL="4114800" marR="0" algn="l">
              <a:lnSpc>
                <a:spcPct val="115000"/>
              </a:lnSpc>
              <a:spcBef>
                <a:spcPts val="1000"/>
              </a:spcBef>
              <a:spcAft>
                <a:spcPts val="1000"/>
              </a:spcAft>
              <a:buClr>
                <a:schemeClr val="dk1"/>
              </a:buClr>
              <a:buSzPts val="1100"/>
              <a:buFont typeface="Inter"/>
              <a:buChar char="■"/>
              <a:defRPr i="0" sz="1400" u="none" cap="none" strike="noStrike">
                <a:solidFill>
                  <a:schemeClr val="dk1"/>
                </a:solidFill>
                <a:latin typeface="Inter"/>
                <a:ea typeface="Inter"/>
                <a:cs typeface="Inter"/>
                <a:sym typeface="Inte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No Title 3">
  <p:cSld name="1_No Title 3">
    <p:spTree>
      <p:nvGrpSpPr>
        <p:cNvPr id="31" name="Shape 31"/>
        <p:cNvGrpSpPr/>
        <p:nvPr/>
      </p:nvGrpSpPr>
      <p:grpSpPr>
        <a:xfrm>
          <a:off x="0" y="0"/>
          <a:ext cx="0" cy="0"/>
          <a:chOff x="0" y="0"/>
          <a:chExt cx="0" cy="0"/>
        </a:xfrm>
      </p:grpSpPr>
      <p:sp>
        <p:nvSpPr>
          <p:cNvPr id="32" name="Google Shape;32;p24"/>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rmAutofit/>
          </a:bodyPr>
          <a:lstStyle>
            <a:lvl1pPr lvl="0" marR="0" algn="l">
              <a:lnSpc>
                <a:spcPct val="100000"/>
              </a:lnSpc>
              <a:spcBef>
                <a:spcPts val="0"/>
              </a:spcBef>
              <a:spcAft>
                <a:spcPts val="0"/>
              </a:spcAft>
              <a:buClr>
                <a:srgbClr val="E43D59"/>
              </a:buClr>
              <a:buSzPts val="2100"/>
              <a:buFont typeface="Calibri"/>
              <a:buNone/>
              <a:defRPr b="1" i="0" sz="27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2pPr>
            <a:lvl3pPr lvl="2"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3pPr>
            <a:lvl4pPr lvl="3"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4pPr>
            <a:lvl5pPr lvl="4"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5pPr>
            <a:lvl6pPr lvl="5"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6pPr>
            <a:lvl7pPr lvl="6"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7pPr>
            <a:lvl8pPr lvl="7"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8pPr>
            <a:lvl9pPr lvl="8"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9pPr>
          </a:lstStyle>
          <a:p/>
        </p:txBody>
      </p:sp>
      <p:sp>
        <p:nvSpPr>
          <p:cNvPr id="33" name="Google Shape;33;p24"/>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rmAutofit/>
          </a:bodyPr>
          <a:lstStyle>
            <a:lvl1pPr indent="-317500" lvl="0" marL="457200" marR="0" algn="l">
              <a:lnSpc>
                <a:spcPct val="115000"/>
              </a:lnSpc>
              <a:spcBef>
                <a:spcPts val="0"/>
              </a:spcBef>
              <a:spcAft>
                <a:spcPts val="0"/>
              </a:spcAft>
              <a:buClr>
                <a:schemeClr val="dk1"/>
              </a:buClr>
              <a:buSzPts val="1400"/>
              <a:buFont typeface="Arial"/>
              <a:buChar char="•"/>
              <a:defRPr b="0" i="0" sz="1800" u="none" cap="none" strike="noStrike">
                <a:solidFill>
                  <a:schemeClr val="dk1"/>
                </a:solidFill>
                <a:latin typeface="Calibri"/>
                <a:ea typeface="Calibri"/>
                <a:cs typeface="Calibri"/>
                <a:sym typeface="Calibri"/>
              </a:defRPr>
            </a:lvl1pPr>
            <a:lvl2pPr indent="-298450" lvl="1" marL="914400" marR="0" algn="l">
              <a:lnSpc>
                <a:spcPct val="115000"/>
              </a:lnSpc>
              <a:spcBef>
                <a:spcPts val="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2pPr>
            <a:lvl3pPr indent="-298450" lvl="2" marL="1371600" marR="0" algn="l">
              <a:lnSpc>
                <a:spcPct val="115000"/>
              </a:lnSpc>
              <a:spcBef>
                <a:spcPts val="0"/>
              </a:spcBef>
              <a:spcAft>
                <a:spcPts val="0"/>
              </a:spcAft>
              <a:buClr>
                <a:schemeClr val="dk1"/>
              </a:buClr>
              <a:buSzPts val="1100"/>
              <a:buFont typeface="Arial"/>
              <a:buChar char="•"/>
              <a:defRPr b="0" i="0" sz="900" u="none" cap="none" strike="noStrike">
                <a:solidFill>
                  <a:schemeClr val="dk1"/>
                </a:solidFill>
                <a:latin typeface="Calibri"/>
                <a:ea typeface="Calibri"/>
                <a:cs typeface="Calibri"/>
                <a:sym typeface="Calibri"/>
              </a:defRPr>
            </a:lvl3pPr>
            <a:lvl4pPr indent="-298450" lvl="3" marL="18288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4pPr>
            <a:lvl5pPr indent="-298450" lvl="4" marL="22860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5pPr>
            <a:lvl6pPr indent="-298450" lvl="5" marL="27432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6pPr>
            <a:lvl7pPr indent="-298450" lvl="6" marL="32004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7pPr>
            <a:lvl8pPr indent="-298450" lvl="7" marL="36576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8pPr>
            <a:lvl9pPr indent="-298450" lvl="8" marL="41148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No Title">
  <p:cSld name="1_No Title_8">
    <p:spTree>
      <p:nvGrpSpPr>
        <p:cNvPr id="34" name="Shape 34"/>
        <p:cNvGrpSpPr/>
        <p:nvPr/>
      </p:nvGrpSpPr>
      <p:grpSpPr>
        <a:xfrm>
          <a:off x="0" y="0"/>
          <a:ext cx="0" cy="0"/>
          <a:chOff x="0" y="0"/>
          <a:chExt cx="0" cy="0"/>
        </a:xfrm>
      </p:grpSpPr>
      <p:sp>
        <p:nvSpPr>
          <p:cNvPr id="35" name="Google Shape;35;p25"/>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rmAutofit/>
          </a:bodyPr>
          <a:lstStyle>
            <a:lvl1pPr lvl="0" marR="0" algn="l">
              <a:lnSpc>
                <a:spcPct val="100000"/>
              </a:lnSpc>
              <a:spcBef>
                <a:spcPts val="0"/>
              </a:spcBef>
              <a:spcAft>
                <a:spcPts val="0"/>
              </a:spcAft>
              <a:buClr>
                <a:srgbClr val="E43D59"/>
              </a:buClr>
              <a:buSzPts val="2400"/>
              <a:buNone/>
              <a:defRPr i="0" sz="2400" u="none" cap="none" strike="noStrike">
                <a:solidFill>
                  <a:schemeClr val="dk1"/>
                </a:solidFill>
              </a:defRPr>
            </a:lvl1pPr>
            <a:lvl2pPr lvl="1" marR="0" algn="l">
              <a:lnSpc>
                <a:spcPct val="100000"/>
              </a:lnSpc>
              <a:spcBef>
                <a:spcPts val="0"/>
              </a:spcBef>
              <a:spcAft>
                <a:spcPts val="0"/>
              </a:spcAft>
              <a:buClr>
                <a:srgbClr val="E43D59"/>
              </a:buClr>
              <a:buSzPts val="2400"/>
              <a:buNone/>
              <a:defRPr i="0" sz="2400" u="none" cap="none" strike="noStrike">
                <a:solidFill>
                  <a:srgbClr val="E43D59"/>
                </a:solidFill>
              </a:defRPr>
            </a:lvl2pPr>
            <a:lvl3pPr lvl="2" marR="0" algn="l">
              <a:lnSpc>
                <a:spcPct val="100000"/>
              </a:lnSpc>
              <a:spcBef>
                <a:spcPts val="0"/>
              </a:spcBef>
              <a:spcAft>
                <a:spcPts val="0"/>
              </a:spcAft>
              <a:buClr>
                <a:srgbClr val="E43D59"/>
              </a:buClr>
              <a:buSzPts val="2400"/>
              <a:buNone/>
              <a:defRPr i="0" sz="2400" u="none" cap="none" strike="noStrike">
                <a:solidFill>
                  <a:srgbClr val="E43D59"/>
                </a:solidFill>
              </a:defRPr>
            </a:lvl3pPr>
            <a:lvl4pPr lvl="3" marR="0" algn="l">
              <a:lnSpc>
                <a:spcPct val="100000"/>
              </a:lnSpc>
              <a:spcBef>
                <a:spcPts val="0"/>
              </a:spcBef>
              <a:spcAft>
                <a:spcPts val="0"/>
              </a:spcAft>
              <a:buClr>
                <a:srgbClr val="E43D59"/>
              </a:buClr>
              <a:buSzPts val="2400"/>
              <a:buNone/>
              <a:defRPr i="0" sz="2400" u="none" cap="none" strike="noStrike">
                <a:solidFill>
                  <a:srgbClr val="E43D59"/>
                </a:solidFill>
              </a:defRPr>
            </a:lvl4pPr>
            <a:lvl5pPr lvl="4" marR="0" algn="l">
              <a:lnSpc>
                <a:spcPct val="100000"/>
              </a:lnSpc>
              <a:spcBef>
                <a:spcPts val="0"/>
              </a:spcBef>
              <a:spcAft>
                <a:spcPts val="0"/>
              </a:spcAft>
              <a:buClr>
                <a:srgbClr val="E43D59"/>
              </a:buClr>
              <a:buSzPts val="2400"/>
              <a:buNone/>
              <a:defRPr i="0" sz="2400" u="none" cap="none" strike="noStrike">
                <a:solidFill>
                  <a:srgbClr val="E43D59"/>
                </a:solidFill>
              </a:defRPr>
            </a:lvl5pPr>
            <a:lvl6pPr lvl="5" marR="0" algn="l">
              <a:lnSpc>
                <a:spcPct val="100000"/>
              </a:lnSpc>
              <a:spcBef>
                <a:spcPts val="0"/>
              </a:spcBef>
              <a:spcAft>
                <a:spcPts val="0"/>
              </a:spcAft>
              <a:buClr>
                <a:srgbClr val="E43D59"/>
              </a:buClr>
              <a:buSzPts val="2400"/>
              <a:buNone/>
              <a:defRPr i="0" sz="2400" u="none" cap="none" strike="noStrike">
                <a:solidFill>
                  <a:srgbClr val="E43D59"/>
                </a:solidFill>
              </a:defRPr>
            </a:lvl6pPr>
            <a:lvl7pPr lvl="6" marR="0" algn="l">
              <a:lnSpc>
                <a:spcPct val="100000"/>
              </a:lnSpc>
              <a:spcBef>
                <a:spcPts val="0"/>
              </a:spcBef>
              <a:spcAft>
                <a:spcPts val="0"/>
              </a:spcAft>
              <a:buClr>
                <a:srgbClr val="E43D59"/>
              </a:buClr>
              <a:buSzPts val="2400"/>
              <a:buNone/>
              <a:defRPr i="0" sz="2400" u="none" cap="none" strike="noStrike">
                <a:solidFill>
                  <a:srgbClr val="E43D59"/>
                </a:solidFill>
              </a:defRPr>
            </a:lvl7pPr>
            <a:lvl8pPr lvl="7" marR="0" algn="l">
              <a:lnSpc>
                <a:spcPct val="100000"/>
              </a:lnSpc>
              <a:spcBef>
                <a:spcPts val="0"/>
              </a:spcBef>
              <a:spcAft>
                <a:spcPts val="0"/>
              </a:spcAft>
              <a:buClr>
                <a:srgbClr val="E43D59"/>
              </a:buClr>
              <a:buSzPts val="2400"/>
              <a:buNone/>
              <a:defRPr i="0" sz="2400" u="none" cap="none" strike="noStrike">
                <a:solidFill>
                  <a:srgbClr val="E43D59"/>
                </a:solidFill>
              </a:defRPr>
            </a:lvl8pPr>
            <a:lvl9pPr lvl="8" marR="0" algn="l">
              <a:lnSpc>
                <a:spcPct val="100000"/>
              </a:lnSpc>
              <a:spcBef>
                <a:spcPts val="0"/>
              </a:spcBef>
              <a:spcAft>
                <a:spcPts val="0"/>
              </a:spcAft>
              <a:buClr>
                <a:srgbClr val="E43D59"/>
              </a:buClr>
              <a:buSzPts val="2400"/>
              <a:buNone/>
              <a:defRPr i="0" sz="2400" u="none" cap="none" strike="noStrike">
                <a:solidFill>
                  <a:srgbClr val="E43D59"/>
                </a:solidFill>
              </a:defRPr>
            </a:lvl9pPr>
          </a:lstStyle>
          <a:p/>
        </p:txBody>
      </p:sp>
      <p:sp>
        <p:nvSpPr>
          <p:cNvPr id="36" name="Google Shape;36;p25"/>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rmAutofit/>
          </a:bodyPr>
          <a:lstStyle>
            <a:lvl1pPr indent="-317500" lvl="0" marL="457200" marR="0" algn="l">
              <a:lnSpc>
                <a:spcPct val="115000"/>
              </a:lnSpc>
              <a:spcBef>
                <a:spcPts val="0"/>
              </a:spcBef>
              <a:spcAft>
                <a:spcPts val="0"/>
              </a:spcAft>
              <a:buClr>
                <a:schemeClr val="dk1"/>
              </a:buClr>
              <a:buSzPts val="1400"/>
              <a:buChar char="•"/>
              <a:defRPr i="0" sz="1800" u="none" cap="none" strike="noStrike">
                <a:solidFill>
                  <a:schemeClr val="dk1"/>
                </a:solidFill>
              </a:defRPr>
            </a:lvl1pPr>
            <a:lvl2pPr indent="-298450" lvl="1" marL="914400" marR="0" algn="l">
              <a:lnSpc>
                <a:spcPct val="115000"/>
              </a:lnSpc>
              <a:spcBef>
                <a:spcPts val="0"/>
              </a:spcBef>
              <a:spcAft>
                <a:spcPts val="0"/>
              </a:spcAft>
              <a:buClr>
                <a:schemeClr val="dk1"/>
              </a:buClr>
              <a:buSzPts val="1100"/>
              <a:buChar char="•"/>
              <a:defRPr i="0" sz="1400" u="none" cap="none" strike="noStrike">
                <a:solidFill>
                  <a:schemeClr val="dk1"/>
                </a:solidFill>
              </a:defRPr>
            </a:lvl2pPr>
            <a:lvl3pPr indent="-298450" lvl="2" marL="1371600" marR="0" algn="l">
              <a:lnSpc>
                <a:spcPct val="115000"/>
              </a:lnSpc>
              <a:spcBef>
                <a:spcPts val="0"/>
              </a:spcBef>
              <a:spcAft>
                <a:spcPts val="0"/>
              </a:spcAft>
              <a:buClr>
                <a:schemeClr val="dk1"/>
              </a:buClr>
              <a:buSzPts val="1100"/>
              <a:buChar char="•"/>
              <a:defRPr i="0" sz="900" u="none" cap="none" strike="noStrike">
                <a:solidFill>
                  <a:schemeClr val="dk1"/>
                </a:solidFill>
              </a:defRPr>
            </a:lvl3pPr>
            <a:lvl4pPr indent="-298450" lvl="3" marL="1828800" marR="0" algn="l">
              <a:lnSpc>
                <a:spcPct val="115000"/>
              </a:lnSpc>
              <a:spcBef>
                <a:spcPts val="0"/>
              </a:spcBef>
              <a:spcAft>
                <a:spcPts val="0"/>
              </a:spcAft>
              <a:buClr>
                <a:schemeClr val="lt1"/>
              </a:buClr>
              <a:buSzPts val="1100"/>
              <a:buChar char="●"/>
              <a:defRPr i="0" sz="1400" u="none" cap="none" strike="noStrike">
                <a:solidFill>
                  <a:schemeClr val="lt1"/>
                </a:solidFill>
              </a:defRPr>
            </a:lvl4pPr>
            <a:lvl5pPr indent="-298450" lvl="4" marL="2286000" marR="0" algn="l">
              <a:lnSpc>
                <a:spcPct val="115000"/>
              </a:lnSpc>
              <a:spcBef>
                <a:spcPts val="0"/>
              </a:spcBef>
              <a:spcAft>
                <a:spcPts val="0"/>
              </a:spcAft>
              <a:buClr>
                <a:schemeClr val="lt1"/>
              </a:buClr>
              <a:buSzPts val="1100"/>
              <a:buChar char="○"/>
              <a:defRPr i="0" sz="1400" u="none" cap="none" strike="noStrike">
                <a:solidFill>
                  <a:schemeClr val="lt1"/>
                </a:solidFill>
              </a:defRPr>
            </a:lvl5pPr>
            <a:lvl6pPr indent="-298450" lvl="5" marL="2743200" marR="0" algn="l">
              <a:lnSpc>
                <a:spcPct val="115000"/>
              </a:lnSpc>
              <a:spcBef>
                <a:spcPts val="0"/>
              </a:spcBef>
              <a:spcAft>
                <a:spcPts val="0"/>
              </a:spcAft>
              <a:buClr>
                <a:schemeClr val="lt1"/>
              </a:buClr>
              <a:buSzPts val="1100"/>
              <a:buChar char="■"/>
              <a:defRPr i="0" sz="1400" u="none" cap="none" strike="noStrike">
                <a:solidFill>
                  <a:schemeClr val="lt1"/>
                </a:solidFill>
              </a:defRPr>
            </a:lvl6pPr>
            <a:lvl7pPr indent="-298450" lvl="6" marL="3200400" marR="0" algn="l">
              <a:lnSpc>
                <a:spcPct val="115000"/>
              </a:lnSpc>
              <a:spcBef>
                <a:spcPts val="0"/>
              </a:spcBef>
              <a:spcAft>
                <a:spcPts val="0"/>
              </a:spcAft>
              <a:buClr>
                <a:schemeClr val="lt1"/>
              </a:buClr>
              <a:buSzPts val="1100"/>
              <a:buChar char="●"/>
              <a:defRPr i="0" sz="1400" u="none" cap="none" strike="noStrike">
                <a:solidFill>
                  <a:schemeClr val="lt1"/>
                </a:solidFill>
              </a:defRPr>
            </a:lvl7pPr>
            <a:lvl8pPr indent="-298450" lvl="7" marL="3657600" marR="0" algn="l">
              <a:lnSpc>
                <a:spcPct val="115000"/>
              </a:lnSpc>
              <a:spcBef>
                <a:spcPts val="0"/>
              </a:spcBef>
              <a:spcAft>
                <a:spcPts val="0"/>
              </a:spcAft>
              <a:buClr>
                <a:schemeClr val="lt1"/>
              </a:buClr>
              <a:buSzPts val="1100"/>
              <a:buChar char="○"/>
              <a:defRPr i="0" sz="1400" u="none" cap="none" strike="noStrike">
                <a:solidFill>
                  <a:schemeClr val="lt1"/>
                </a:solidFill>
              </a:defRPr>
            </a:lvl8pPr>
            <a:lvl9pPr indent="-298450" lvl="8" marL="4114800" marR="0" algn="l">
              <a:lnSpc>
                <a:spcPct val="115000"/>
              </a:lnSpc>
              <a:spcBef>
                <a:spcPts val="0"/>
              </a:spcBef>
              <a:spcAft>
                <a:spcPts val="0"/>
              </a:spcAft>
              <a:buClr>
                <a:schemeClr val="lt1"/>
              </a:buClr>
              <a:buSzPts val="1100"/>
              <a:buChar char="■"/>
              <a:defRPr i="0" sz="1400" u="none" cap="none" strike="noStrike">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No Title 8">
  <p:cSld name="1_No Title 8">
    <p:spTree>
      <p:nvGrpSpPr>
        <p:cNvPr id="37" name="Shape 37"/>
        <p:cNvGrpSpPr/>
        <p:nvPr/>
      </p:nvGrpSpPr>
      <p:grpSpPr>
        <a:xfrm>
          <a:off x="0" y="0"/>
          <a:ext cx="0" cy="0"/>
          <a:chOff x="0" y="0"/>
          <a:chExt cx="0" cy="0"/>
        </a:xfrm>
      </p:grpSpPr>
      <p:sp>
        <p:nvSpPr>
          <p:cNvPr id="38" name="Google Shape;38;p26"/>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rmAutofit/>
          </a:bodyPr>
          <a:lstStyle>
            <a:lvl1pPr lvl="0" marR="0" algn="l">
              <a:lnSpc>
                <a:spcPct val="100000"/>
              </a:lnSpc>
              <a:spcBef>
                <a:spcPts val="0"/>
              </a:spcBef>
              <a:spcAft>
                <a:spcPts val="0"/>
              </a:spcAft>
              <a:buClr>
                <a:srgbClr val="E43D59"/>
              </a:buClr>
              <a:buSzPts val="2100"/>
              <a:buFont typeface="Calibri"/>
              <a:buNone/>
              <a:defRPr b="1" i="0" sz="27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2pPr>
            <a:lvl3pPr lvl="2"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3pPr>
            <a:lvl4pPr lvl="3"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4pPr>
            <a:lvl5pPr lvl="4"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5pPr>
            <a:lvl6pPr lvl="5"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6pPr>
            <a:lvl7pPr lvl="6"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7pPr>
            <a:lvl8pPr lvl="7"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8pPr>
            <a:lvl9pPr lvl="8"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9pPr>
          </a:lstStyle>
          <a:p/>
        </p:txBody>
      </p:sp>
      <p:sp>
        <p:nvSpPr>
          <p:cNvPr id="39" name="Google Shape;39;p26"/>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rmAutofit/>
          </a:bodyPr>
          <a:lstStyle>
            <a:lvl1pPr indent="-317500" lvl="0" marL="457200" marR="0" algn="l">
              <a:lnSpc>
                <a:spcPct val="115000"/>
              </a:lnSpc>
              <a:spcBef>
                <a:spcPts val="0"/>
              </a:spcBef>
              <a:spcAft>
                <a:spcPts val="0"/>
              </a:spcAft>
              <a:buClr>
                <a:schemeClr val="dk1"/>
              </a:buClr>
              <a:buSzPts val="1400"/>
              <a:buFont typeface="Arial"/>
              <a:buChar char="•"/>
              <a:defRPr b="0" i="0" sz="1800" u="none" cap="none" strike="noStrike">
                <a:solidFill>
                  <a:schemeClr val="dk1"/>
                </a:solidFill>
                <a:latin typeface="Calibri"/>
                <a:ea typeface="Calibri"/>
                <a:cs typeface="Calibri"/>
                <a:sym typeface="Calibri"/>
              </a:defRPr>
            </a:lvl1pPr>
            <a:lvl2pPr indent="-298450" lvl="1" marL="914400" marR="0" algn="l">
              <a:lnSpc>
                <a:spcPct val="115000"/>
              </a:lnSpc>
              <a:spcBef>
                <a:spcPts val="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2pPr>
            <a:lvl3pPr indent="-298450" lvl="2" marL="1371600" marR="0" algn="l">
              <a:lnSpc>
                <a:spcPct val="115000"/>
              </a:lnSpc>
              <a:spcBef>
                <a:spcPts val="0"/>
              </a:spcBef>
              <a:spcAft>
                <a:spcPts val="0"/>
              </a:spcAft>
              <a:buClr>
                <a:schemeClr val="dk1"/>
              </a:buClr>
              <a:buSzPts val="1100"/>
              <a:buFont typeface="Arial"/>
              <a:buChar char="•"/>
              <a:defRPr b="0" i="0" sz="900" u="none" cap="none" strike="noStrike">
                <a:solidFill>
                  <a:schemeClr val="dk1"/>
                </a:solidFill>
                <a:latin typeface="Calibri"/>
                <a:ea typeface="Calibri"/>
                <a:cs typeface="Calibri"/>
                <a:sym typeface="Calibri"/>
              </a:defRPr>
            </a:lvl3pPr>
            <a:lvl4pPr indent="-298450" lvl="3" marL="18288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4pPr>
            <a:lvl5pPr indent="-298450" lvl="4" marL="22860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5pPr>
            <a:lvl6pPr indent="-298450" lvl="5" marL="27432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6pPr>
            <a:lvl7pPr indent="-298450" lvl="6" marL="32004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7pPr>
            <a:lvl8pPr indent="-298450" lvl="7" marL="36576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8pPr>
            <a:lvl9pPr indent="-298450" lvl="8" marL="41148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Forward-Looking Statements">
  <p:cSld name="2_Forward-Looking Statements">
    <p:spTree>
      <p:nvGrpSpPr>
        <p:cNvPr id="40" name="Shape 40"/>
        <p:cNvGrpSpPr/>
        <p:nvPr/>
      </p:nvGrpSpPr>
      <p:grpSpPr>
        <a:xfrm>
          <a:off x="0" y="0"/>
          <a:ext cx="0" cy="0"/>
          <a:chOff x="0" y="0"/>
          <a:chExt cx="0" cy="0"/>
        </a:xfrm>
      </p:grpSpPr>
      <p:sp>
        <p:nvSpPr>
          <p:cNvPr id="41" name="Google Shape;41;p27"/>
          <p:cNvSpPr txBox="1"/>
          <p:nvPr>
            <p:ph type="title"/>
          </p:nvPr>
        </p:nvSpPr>
        <p:spPr>
          <a:xfrm>
            <a:off x="342056" y="232802"/>
            <a:ext cx="8460000" cy="510900"/>
          </a:xfrm>
          <a:prstGeom prst="rect">
            <a:avLst/>
          </a:prstGeom>
          <a:noFill/>
          <a:ln>
            <a:noFill/>
          </a:ln>
        </p:spPr>
        <p:txBody>
          <a:bodyPr anchorCtr="0" anchor="t" bIns="68575" lIns="68575" spcFirstLastPara="1" rIns="68575" wrap="square" tIns="68575">
            <a:noAutofit/>
          </a:bodyPr>
          <a:lstStyle>
            <a:lvl1pPr lvl="0" marR="0" algn="l">
              <a:lnSpc>
                <a:spcPct val="86000"/>
              </a:lnSpc>
              <a:spcBef>
                <a:spcPts val="0"/>
              </a:spcBef>
              <a:spcAft>
                <a:spcPts val="0"/>
              </a:spcAft>
              <a:buClr>
                <a:schemeClr val="lt1"/>
              </a:buClr>
              <a:buSzPts val="2400"/>
              <a:buNone/>
              <a:defRPr i="0" sz="2400" u="none" cap="none" strike="noStrike">
                <a:solidFill>
                  <a:schemeClr val="dk1"/>
                </a:solidFill>
              </a:defRPr>
            </a:lvl1pPr>
            <a:lvl2pPr lvl="1" marR="0" algn="l">
              <a:lnSpc>
                <a:spcPct val="100000"/>
              </a:lnSpc>
              <a:spcBef>
                <a:spcPts val="0"/>
              </a:spcBef>
              <a:spcAft>
                <a:spcPts val="0"/>
              </a:spcAft>
              <a:buClr>
                <a:srgbClr val="000000"/>
              </a:buClr>
              <a:buSzPts val="2400"/>
              <a:buNone/>
              <a:defRPr i="0" sz="2400" u="none" cap="none" strike="noStrike">
                <a:solidFill>
                  <a:srgbClr val="000000"/>
                </a:solidFill>
              </a:defRPr>
            </a:lvl2pPr>
            <a:lvl3pPr lvl="2" marR="0" algn="l">
              <a:lnSpc>
                <a:spcPct val="100000"/>
              </a:lnSpc>
              <a:spcBef>
                <a:spcPts val="0"/>
              </a:spcBef>
              <a:spcAft>
                <a:spcPts val="0"/>
              </a:spcAft>
              <a:buClr>
                <a:srgbClr val="000000"/>
              </a:buClr>
              <a:buSzPts val="2400"/>
              <a:buNone/>
              <a:defRPr i="0" sz="2400" u="none" cap="none" strike="noStrike">
                <a:solidFill>
                  <a:srgbClr val="000000"/>
                </a:solidFill>
              </a:defRPr>
            </a:lvl3pPr>
            <a:lvl4pPr lvl="3" marR="0" algn="l">
              <a:lnSpc>
                <a:spcPct val="100000"/>
              </a:lnSpc>
              <a:spcBef>
                <a:spcPts val="0"/>
              </a:spcBef>
              <a:spcAft>
                <a:spcPts val="0"/>
              </a:spcAft>
              <a:buClr>
                <a:srgbClr val="000000"/>
              </a:buClr>
              <a:buSzPts val="2400"/>
              <a:buNone/>
              <a:defRPr i="0" sz="2400" u="none" cap="none" strike="noStrike">
                <a:solidFill>
                  <a:srgbClr val="000000"/>
                </a:solidFill>
              </a:defRPr>
            </a:lvl4pPr>
            <a:lvl5pPr lvl="4" marR="0" algn="l">
              <a:lnSpc>
                <a:spcPct val="100000"/>
              </a:lnSpc>
              <a:spcBef>
                <a:spcPts val="0"/>
              </a:spcBef>
              <a:spcAft>
                <a:spcPts val="0"/>
              </a:spcAft>
              <a:buClr>
                <a:srgbClr val="000000"/>
              </a:buClr>
              <a:buSzPts val="2400"/>
              <a:buNone/>
              <a:defRPr i="0" sz="2400" u="none" cap="none" strike="noStrike">
                <a:solidFill>
                  <a:srgbClr val="000000"/>
                </a:solidFill>
              </a:defRPr>
            </a:lvl5pPr>
            <a:lvl6pPr lvl="5" marR="0" algn="l">
              <a:lnSpc>
                <a:spcPct val="100000"/>
              </a:lnSpc>
              <a:spcBef>
                <a:spcPts val="0"/>
              </a:spcBef>
              <a:spcAft>
                <a:spcPts val="0"/>
              </a:spcAft>
              <a:buClr>
                <a:srgbClr val="000000"/>
              </a:buClr>
              <a:buSzPts val="2400"/>
              <a:buNone/>
              <a:defRPr i="0" sz="2400" u="none" cap="none" strike="noStrike">
                <a:solidFill>
                  <a:srgbClr val="000000"/>
                </a:solidFill>
              </a:defRPr>
            </a:lvl6pPr>
            <a:lvl7pPr lvl="6" marR="0" algn="l">
              <a:lnSpc>
                <a:spcPct val="100000"/>
              </a:lnSpc>
              <a:spcBef>
                <a:spcPts val="0"/>
              </a:spcBef>
              <a:spcAft>
                <a:spcPts val="0"/>
              </a:spcAft>
              <a:buClr>
                <a:srgbClr val="000000"/>
              </a:buClr>
              <a:buSzPts val="2400"/>
              <a:buNone/>
              <a:defRPr i="0" sz="2400" u="none" cap="none" strike="noStrike">
                <a:solidFill>
                  <a:srgbClr val="000000"/>
                </a:solidFill>
              </a:defRPr>
            </a:lvl7pPr>
            <a:lvl8pPr lvl="7" marR="0" algn="l">
              <a:lnSpc>
                <a:spcPct val="100000"/>
              </a:lnSpc>
              <a:spcBef>
                <a:spcPts val="0"/>
              </a:spcBef>
              <a:spcAft>
                <a:spcPts val="0"/>
              </a:spcAft>
              <a:buClr>
                <a:srgbClr val="000000"/>
              </a:buClr>
              <a:buSzPts val="2400"/>
              <a:buNone/>
              <a:defRPr i="0" sz="2400" u="none" cap="none" strike="noStrike">
                <a:solidFill>
                  <a:srgbClr val="000000"/>
                </a:solidFill>
              </a:defRPr>
            </a:lvl8pPr>
            <a:lvl9pPr lvl="8" marR="0" algn="l">
              <a:lnSpc>
                <a:spcPct val="100000"/>
              </a:lnSpc>
              <a:spcBef>
                <a:spcPts val="0"/>
              </a:spcBef>
              <a:spcAft>
                <a:spcPts val="0"/>
              </a:spcAft>
              <a:buClr>
                <a:srgbClr val="000000"/>
              </a:buClr>
              <a:buSzPts val="2400"/>
              <a:buNone/>
              <a:defRPr i="0" sz="2400" u="none" cap="none" strike="noStrike">
                <a:solidFill>
                  <a:srgbClr val="000000"/>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1">
  <p:cSld name="3_Title and Content_1">
    <p:spTree>
      <p:nvGrpSpPr>
        <p:cNvPr id="42" name="Shape 42"/>
        <p:cNvGrpSpPr/>
        <p:nvPr/>
      </p:nvGrpSpPr>
      <p:grpSpPr>
        <a:xfrm>
          <a:off x="0" y="0"/>
          <a:ext cx="0" cy="0"/>
          <a:chOff x="0" y="0"/>
          <a:chExt cx="0" cy="0"/>
        </a:xfrm>
      </p:grpSpPr>
      <p:sp>
        <p:nvSpPr>
          <p:cNvPr id="43" name="Google Shape;43;p28"/>
          <p:cNvSpPr txBox="1"/>
          <p:nvPr>
            <p:ph type="ctrTitle"/>
          </p:nvPr>
        </p:nvSpPr>
        <p:spPr>
          <a:xfrm>
            <a:off x="474518" y="179600"/>
            <a:ext cx="8249700" cy="2174400"/>
          </a:xfrm>
          <a:prstGeom prst="rect">
            <a:avLst/>
          </a:prstGeom>
          <a:noFill/>
          <a:ln>
            <a:noFill/>
          </a:ln>
        </p:spPr>
        <p:txBody>
          <a:bodyPr anchorCtr="0" anchor="b" bIns="34275" lIns="0" spcFirstLastPara="1" rIns="0" wrap="square" tIns="34275">
            <a:noAutofit/>
          </a:bodyPr>
          <a:lstStyle>
            <a:lvl1pPr lvl="0" marR="0" algn="l">
              <a:lnSpc>
                <a:spcPct val="100000"/>
              </a:lnSpc>
              <a:spcBef>
                <a:spcPts val="0"/>
              </a:spcBef>
              <a:spcAft>
                <a:spcPts val="0"/>
              </a:spcAft>
              <a:buClr>
                <a:schemeClr val="dk1"/>
              </a:buClr>
              <a:buSzPts val="3300"/>
              <a:buFont typeface="Poppins SemiBold"/>
              <a:buNone/>
              <a:defRPr b="1" i="0" sz="3300" u="none" cap="none" strike="noStrike">
                <a:solidFill>
                  <a:schemeClr val="dk1"/>
                </a:solidFill>
                <a:latin typeface="Poppins SemiBold"/>
                <a:ea typeface="Poppins SemiBold"/>
                <a:cs typeface="Poppins SemiBold"/>
                <a:sym typeface="Poppins SemiBold"/>
              </a:defRPr>
            </a:lvl1pPr>
            <a:lvl2pPr lvl="1" marR="0" algn="l">
              <a:lnSpc>
                <a:spcPct val="100000"/>
              </a:lnSpc>
              <a:spcBef>
                <a:spcPts val="0"/>
              </a:spcBef>
              <a:spcAft>
                <a:spcPts val="0"/>
              </a:spcAft>
              <a:buClr>
                <a:srgbClr val="000000"/>
              </a:buClr>
              <a:buSzPts val="1100"/>
              <a:buFont typeface="Poppins Medium"/>
              <a:buNone/>
              <a:defRPr i="0" sz="1400" u="none" cap="none" strike="noStrike">
                <a:solidFill>
                  <a:srgbClr val="000000"/>
                </a:solidFill>
                <a:latin typeface="Poppins Medium"/>
                <a:ea typeface="Poppins Medium"/>
                <a:cs typeface="Poppins Medium"/>
                <a:sym typeface="Poppins Medium"/>
              </a:defRPr>
            </a:lvl2pPr>
            <a:lvl3pPr lvl="2" marR="0" algn="l">
              <a:lnSpc>
                <a:spcPct val="100000"/>
              </a:lnSpc>
              <a:spcBef>
                <a:spcPts val="0"/>
              </a:spcBef>
              <a:spcAft>
                <a:spcPts val="0"/>
              </a:spcAft>
              <a:buClr>
                <a:srgbClr val="000000"/>
              </a:buClr>
              <a:buSzPts val="1100"/>
              <a:buFont typeface="Poppins Medium"/>
              <a:buNone/>
              <a:defRPr i="0" sz="1400" u="none" cap="none" strike="noStrike">
                <a:solidFill>
                  <a:srgbClr val="000000"/>
                </a:solidFill>
                <a:latin typeface="Poppins Medium"/>
                <a:ea typeface="Poppins Medium"/>
                <a:cs typeface="Poppins Medium"/>
                <a:sym typeface="Poppins Medium"/>
              </a:defRPr>
            </a:lvl3pPr>
            <a:lvl4pPr lvl="3" marR="0" algn="l">
              <a:lnSpc>
                <a:spcPct val="100000"/>
              </a:lnSpc>
              <a:spcBef>
                <a:spcPts val="0"/>
              </a:spcBef>
              <a:spcAft>
                <a:spcPts val="0"/>
              </a:spcAft>
              <a:buClr>
                <a:srgbClr val="000000"/>
              </a:buClr>
              <a:buSzPts val="1100"/>
              <a:buFont typeface="Poppins Medium"/>
              <a:buNone/>
              <a:defRPr i="0" sz="1400" u="none" cap="none" strike="noStrike">
                <a:solidFill>
                  <a:srgbClr val="000000"/>
                </a:solidFill>
                <a:latin typeface="Poppins Medium"/>
                <a:ea typeface="Poppins Medium"/>
                <a:cs typeface="Poppins Medium"/>
                <a:sym typeface="Poppins Medium"/>
              </a:defRPr>
            </a:lvl4pPr>
            <a:lvl5pPr lvl="4" marR="0" algn="l">
              <a:lnSpc>
                <a:spcPct val="100000"/>
              </a:lnSpc>
              <a:spcBef>
                <a:spcPts val="0"/>
              </a:spcBef>
              <a:spcAft>
                <a:spcPts val="0"/>
              </a:spcAft>
              <a:buClr>
                <a:srgbClr val="000000"/>
              </a:buClr>
              <a:buSzPts val="1100"/>
              <a:buFont typeface="Poppins Medium"/>
              <a:buNone/>
              <a:defRPr i="0" sz="1400" u="none" cap="none" strike="noStrike">
                <a:solidFill>
                  <a:srgbClr val="000000"/>
                </a:solidFill>
                <a:latin typeface="Poppins Medium"/>
                <a:ea typeface="Poppins Medium"/>
                <a:cs typeface="Poppins Medium"/>
                <a:sym typeface="Poppins Medium"/>
              </a:defRPr>
            </a:lvl5pPr>
            <a:lvl6pPr lvl="5" marR="0" algn="l">
              <a:lnSpc>
                <a:spcPct val="100000"/>
              </a:lnSpc>
              <a:spcBef>
                <a:spcPts val="0"/>
              </a:spcBef>
              <a:spcAft>
                <a:spcPts val="0"/>
              </a:spcAft>
              <a:buClr>
                <a:srgbClr val="000000"/>
              </a:buClr>
              <a:buSzPts val="1100"/>
              <a:buFont typeface="Poppins Medium"/>
              <a:buNone/>
              <a:defRPr i="0" sz="1400" u="none" cap="none" strike="noStrike">
                <a:solidFill>
                  <a:srgbClr val="000000"/>
                </a:solidFill>
                <a:latin typeface="Poppins Medium"/>
                <a:ea typeface="Poppins Medium"/>
                <a:cs typeface="Poppins Medium"/>
                <a:sym typeface="Poppins Medium"/>
              </a:defRPr>
            </a:lvl6pPr>
            <a:lvl7pPr lvl="6" marR="0" algn="l">
              <a:lnSpc>
                <a:spcPct val="100000"/>
              </a:lnSpc>
              <a:spcBef>
                <a:spcPts val="0"/>
              </a:spcBef>
              <a:spcAft>
                <a:spcPts val="0"/>
              </a:spcAft>
              <a:buClr>
                <a:srgbClr val="000000"/>
              </a:buClr>
              <a:buSzPts val="1100"/>
              <a:buFont typeface="Poppins Medium"/>
              <a:buNone/>
              <a:defRPr i="0" sz="1400" u="none" cap="none" strike="noStrike">
                <a:solidFill>
                  <a:srgbClr val="000000"/>
                </a:solidFill>
                <a:latin typeface="Poppins Medium"/>
                <a:ea typeface="Poppins Medium"/>
                <a:cs typeface="Poppins Medium"/>
                <a:sym typeface="Poppins Medium"/>
              </a:defRPr>
            </a:lvl7pPr>
            <a:lvl8pPr lvl="7" marR="0" algn="l">
              <a:lnSpc>
                <a:spcPct val="100000"/>
              </a:lnSpc>
              <a:spcBef>
                <a:spcPts val="0"/>
              </a:spcBef>
              <a:spcAft>
                <a:spcPts val="0"/>
              </a:spcAft>
              <a:buClr>
                <a:srgbClr val="000000"/>
              </a:buClr>
              <a:buSzPts val="1100"/>
              <a:buFont typeface="Poppins Medium"/>
              <a:buNone/>
              <a:defRPr i="0" sz="1400" u="none" cap="none" strike="noStrike">
                <a:solidFill>
                  <a:srgbClr val="000000"/>
                </a:solidFill>
                <a:latin typeface="Poppins Medium"/>
                <a:ea typeface="Poppins Medium"/>
                <a:cs typeface="Poppins Medium"/>
                <a:sym typeface="Poppins Medium"/>
              </a:defRPr>
            </a:lvl8pPr>
            <a:lvl9pPr lvl="8" marR="0" algn="l">
              <a:lnSpc>
                <a:spcPct val="100000"/>
              </a:lnSpc>
              <a:spcBef>
                <a:spcPts val="0"/>
              </a:spcBef>
              <a:spcAft>
                <a:spcPts val="0"/>
              </a:spcAft>
              <a:buClr>
                <a:srgbClr val="000000"/>
              </a:buClr>
              <a:buSzPts val="1100"/>
              <a:buFont typeface="Poppins Medium"/>
              <a:buNone/>
              <a:defRPr i="0" sz="1400" u="none" cap="none" strike="noStrike">
                <a:solidFill>
                  <a:srgbClr val="000000"/>
                </a:solidFill>
                <a:latin typeface="Poppins Medium"/>
                <a:ea typeface="Poppins Medium"/>
                <a:cs typeface="Poppins Medium"/>
                <a:sym typeface="Poppins Medium"/>
              </a:defRPr>
            </a:lvl9pPr>
          </a:lstStyle>
          <a:p/>
        </p:txBody>
      </p:sp>
      <p:sp>
        <p:nvSpPr>
          <p:cNvPr id="44" name="Google Shape;44;p28"/>
          <p:cNvSpPr txBox="1"/>
          <p:nvPr>
            <p:ph idx="1" type="subTitle"/>
          </p:nvPr>
        </p:nvSpPr>
        <p:spPr>
          <a:xfrm>
            <a:off x="474518" y="2501375"/>
            <a:ext cx="6102600" cy="755400"/>
          </a:xfrm>
          <a:prstGeom prst="rect">
            <a:avLst/>
          </a:prstGeom>
          <a:noFill/>
          <a:ln>
            <a:noFill/>
          </a:ln>
        </p:spPr>
        <p:txBody>
          <a:bodyPr anchorCtr="0" anchor="t" bIns="34275" lIns="0" spcFirstLastPara="1" rIns="0" wrap="square" tIns="34275">
            <a:noAutofit/>
          </a:bodyPr>
          <a:lstStyle>
            <a:lvl1pPr lvl="0" marR="0" algn="l">
              <a:lnSpc>
                <a:spcPct val="100000"/>
              </a:lnSpc>
              <a:spcBef>
                <a:spcPts val="0"/>
              </a:spcBef>
              <a:spcAft>
                <a:spcPts val="0"/>
              </a:spcAft>
              <a:buClr>
                <a:schemeClr val="dk1"/>
              </a:buClr>
              <a:buSzPts val="2000"/>
              <a:buFont typeface="Poppins Medium"/>
              <a:buNone/>
              <a:defRPr i="0" sz="2000" u="none" cap="none" strike="noStrike">
                <a:solidFill>
                  <a:schemeClr val="dk1"/>
                </a:solidFill>
                <a:latin typeface="Poppins Medium"/>
                <a:ea typeface="Poppins Medium"/>
                <a:cs typeface="Poppins Medium"/>
                <a:sym typeface="Poppins Medium"/>
              </a:defRPr>
            </a:lvl1pPr>
            <a:lvl2pPr lvl="1" marR="0" algn="l">
              <a:lnSpc>
                <a:spcPct val="100000"/>
              </a:lnSpc>
              <a:spcBef>
                <a:spcPts val="0"/>
              </a:spcBef>
              <a:spcAft>
                <a:spcPts val="0"/>
              </a:spcAft>
              <a:buClr>
                <a:srgbClr val="000000"/>
              </a:buClr>
              <a:buSzPts val="1500"/>
              <a:buFont typeface="Poppins"/>
              <a:buNone/>
              <a:defRPr i="0" sz="1500" u="none" cap="none" strike="noStrike">
                <a:solidFill>
                  <a:srgbClr val="000000"/>
                </a:solidFill>
                <a:latin typeface="Poppins"/>
                <a:ea typeface="Poppins"/>
                <a:cs typeface="Poppins"/>
                <a:sym typeface="Poppins"/>
              </a:defRPr>
            </a:lvl2pPr>
            <a:lvl3pPr lvl="2" marR="0" algn="l">
              <a:lnSpc>
                <a:spcPct val="100000"/>
              </a:lnSpc>
              <a:spcBef>
                <a:spcPts val="0"/>
              </a:spcBef>
              <a:spcAft>
                <a:spcPts val="0"/>
              </a:spcAft>
              <a:buClr>
                <a:srgbClr val="000000"/>
              </a:buClr>
              <a:buSzPts val="1400"/>
              <a:buFont typeface="Poppins"/>
              <a:buNone/>
              <a:defRPr i="0" sz="1400" u="none" cap="none" strike="noStrike">
                <a:solidFill>
                  <a:srgbClr val="000000"/>
                </a:solidFill>
                <a:latin typeface="Poppins"/>
                <a:ea typeface="Poppins"/>
                <a:cs typeface="Poppins"/>
                <a:sym typeface="Poppins"/>
              </a:defRPr>
            </a:lvl3pPr>
            <a:lvl4pPr lvl="3" marR="0" algn="l">
              <a:lnSpc>
                <a:spcPct val="100000"/>
              </a:lnSpc>
              <a:spcBef>
                <a:spcPts val="0"/>
              </a:spcBef>
              <a:spcAft>
                <a:spcPts val="0"/>
              </a:spcAft>
              <a:buClr>
                <a:srgbClr val="000000"/>
              </a:buClr>
              <a:buSzPts val="1200"/>
              <a:buFont typeface="Poppins"/>
              <a:buNone/>
              <a:defRPr i="0" sz="1200" u="none" cap="none" strike="noStrike">
                <a:solidFill>
                  <a:srgbClr val="000000"/>
                </a:solidFill>
                <a:latin typeface="Poppins"/>
                <a:ea typeface="Poppins"/>
                <a:cs typeface="Poppins"/>
                <a:sym typeface="Poppins"/>
              </a:defRPr>
            </a:lvl4pPr>
            <a:lvl5pPr lvl="4" marR="0" algn="l">
              <a:lnSpc>
                <a:spcPct val="100000"/>
              </a:lnSpc>
              <a:spcBef>
                <a:spcPts val="0"/>
              </a:spcBef>
              <a:spcAft>
                <a:spcPts val="0"/>
              </a:spcAft>
              <a:buClr>
                <a:srgbClr val="000000"/>
              </a:buClr>
              <a:buSzPts val="1200"/>
              <a:buFont typeface="Poppins"/>
              <a:buNone/>
              <a:defRPr i="0" sz="1200" u="none" cap="none" strike="noStrike">
                <a:solidFill>
                  <a:srgbClr val="000000"/>
                </a:solidFill>
                <a:latin typeface="Poppins"/>
                <a:ea typeface="Poppins"/>
                <a:cs typeface="Poppins"/>
                <a:sym typeface="Poppins"/>
              </a:defRPr>
            </a:lvl5pPr>
            <a:lvl6pPr lvl="5" marR="0" algn="l">
              <a:lnSpc>
                <a:spcPct val="100000"/>
              </a:lnSpc>
              <a:spcBef>
                <a:spcPts val="0"/>
              </a:spcBef>
              <a:spcAft>
                <a:spcPts val="0"/>
              </a:spcAft>
              <a:buClr>
                <a:srgbClr val="000000"/>
              </a:buClr>
              <a:buSzPts val="1200"/>
              <a:buFont typeface="Poppins"/>
              <a:buNone/>
              <a:defRPr i="0" sz="1200" u="none" cap="none" strike="noStrike">
                <a:solidFill>
                  <a:srgbClr val="000000"/>
                </a:solidFill>
                <a:latin typeface="Poppins"/>
                <a:ea typeface="Poppins"/>
                <a:cs typeface="Poppins"/>
                <a:sym typeface="Poppins"/>
              </a:defRPr>
            </a:lvl6pPr>
            <a:lvl7pPr lvl="6" marR="0" algn="l">
              <a:lnSpc>
                <a:spcPct val="100000"/>
              </a:lnSpc>
              <a:spcBef>
                <a:spcPts val="0"/>
              </a:spcBef>
              <a:spcAft>
                <a:spcPts val="0"/>
              </a:spcAft>
              <a:buClr>
                <a:srgbClr val="000000"/>
              </a:buClr>
              <a:buSzPts val="1200"/>
              <a:buFont typeface="Poppins"/>
              <a:buNone/>
              <a:defRPr i="0" sz="1200" u="none" cap="none" strike="noStrike">
                <a:solidFill>
                  <a:srgbClr val="000000"/>
                </a:solidFill>
                <a:latin typeface="Poppins"/>
                <a:ea typeface="Poppins"/>
                <a:cs typeface="Poppins"/>
                <a:sym typeface="Poppins"/>
              </a:defRPr>
            </a:lvl7pPr>
            <a:lvl8pPr lvl="7" marR="0" algn="l">
              <a:lnSpc>
                <a:spcPct val="100000"/>
              </a:lnSpc>
              <a:spcBef>
                <a:spcPts val="0"/>
              </a:spcBef>
              <a:spcAft>
                <a:spcPts val="0"/>
              </a:spcAft>
              <a:buClr>
                <a:srgbClr val="000000"/>
              </a:buClr>
              <a:buSzPts val="1200"/>
              <a:buFont typeface="Poppins"/>
              <a:buNone/>
              <a:defRPr i="0" sz="1200" u="none" cap="none" strike="noStrike">
                <a:solidFill>
                  <a:srgbClr val="000000"/>
                </a:solidFill>
                <a:latin typeface="Poppins"/>
                <a:ea typeface="Poppins"/>
                <a:cs typeface="Poppins"/>
                <a:sym typeface="Poppins"/>
              </a:defRPr>
            </a:lvl8pPr>
            <a:lvl9pPr lvl="8" marR="0" algn="l">
              <a:lnSpc>
                <a:spcPct val="100000"/>
              </a:lnSpc>
              <a:spcBef>
                <a:spcPts val="0"/>
              </a:spcBef>
              <a:spcAft>
                <a:spcPts val="0"/>
              </a:spcAft>
              <a:buClr>
                <a:srgbClr val="000000"/>
              </a:buClr>
              <a:buSzPts val="1200"/>
              <a:buFont typeface="Poppins"/>
              <a:buNone/>
              <a:defRPr i="0" sz="1200" u="none" cap="none" strike="noStrike">
                <a:solidFill>
                  <a:srgbClr val="000000"/>
                </a:solidFill>
                <a:latin typeface="Poppins"/>
                <a:ea typeface="Poppins"/>
                <a:cs typeface="Poppins"/>
                <a:sym typeface="Poppins"/>
              </a:defRPr>
            </a:lvl9pPr>
          </a:lstStyle>
          <a:p/>
        </p:txBody>
      </p:sp>
      <p:sp>
        <p:nvSpPr>
          <p:cNvPr id="45" name="Google Shape;45;p28"/>
          <p:cNvSpPr txBox="1"/>
          <p:nvPr/>
        </p:nvSpPr>
        <p:spPr>
          <a:xfrm>
            <a:off x="322675" y="3585825"/>
            <a:ext cx="3809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46" name="Google Shape;46;p28"/>
          <p:cNvSpPr txBox="1"/>
          <p:nvPr>
            <p:ph idx="2" type="subTitle"/>
          </p:nvPr>
        </p:nvSpPr>
        <p:spPr>
          <a:xfrm>
            <a:off x="474518" y="3468525"/>
            <a:ext cx="3380400" cy="301500"/>
          </a:xfrm>
          <a:prstGeom prst="rect">
            <a:avLst/>
          </a:prstGeom>
          <a:noFill/>
          <a:ln>
            <a:noFill/>
          </a:ln>
        </p:spPr>
        <p:txBody>
          <a:bodyPr anchorCtr="0" anchor="t" bIns="91425" lIns="0" spcFirstLastPara="1" rIns="0" wrap="square" tIns="91425">
            <a:normAutofit/>
          </a:bodyPr>
          <a:lstStyle>
            <a:lvl1pPr lvl="0" algn="l">
              <a:lnSpc>
                <a:spcPct val="115000"/>
              </a:lnSpc>
              <a:spcBef>
                <a:spcPts val="0"/>
              </a:spcBef>
              <a:spcAft>
                <a:spcPts val="0"/>
              </a:spcAft>
              <a:buClr>
                <a:schemeClr val="dk1"/>
              </a:buClr>
              <a:buSzPts val="1800"/>
              <a:buFont typeface="Poppins Medium"/>
              <a:buNone/>
              <a:defRPr>
                <a:solidFill>
                  <a:schemeClr val="dk1"/>
                </a:solidFill>
                <a:latin typeface="Poppins Medium"/>
                <a:ea typeface="Poppins Medium"/>
                <a:cs typeface="Poppins Medium"/>
                <a:sym typeface="Poppins Medium"/>
              </a:defRPr>
            </a:lvl1pPr>
            <a:lvl2pPr lvl="1" algn="l">
              <a:lnSpc>
                <a:spcPct val="115000"/>
              </a:lnSpc>
              <a:spcBef>
                <a:spcPts val="0"/>
              </a:spcBef>
              <a:spcAft>
                <a:spcPts val="0"/>
              </a:spcAft>
              <a:buClr>
                <a:schemeClr val="dk1"/>
              </a:buClr>
              <a:buSzPts val="1400"/>
              <a:buFont typeface="Poppins Medium"/>
              <a:buNone/>
              <a:defRPr>
                <a:solidFill>
                  <a:schemeClr val="dk1"/>
                </a:solidFill>
                <a:latin typeface="Poppins Medium"/>
                <a:ea typeface="Poppins Medium"/>
                <a:cs typeface="Poppins Medium"/>
                <a:sym typeface="Poppins Medium"/>
              </a:defRPr>
            </a:lvl2pPr>
            <a:lvl3pPr lvl="2" algn="l">
              <a:lnSpc>
                <a:spcPct val="115000"/>
              </a:lnSpc>
              <a:spcBef>
                <a:spcPts val="0"/>
              </a:spcBef>
              <a:spcAft>
                <a:spcPts val="0"/>
              </a:spcAft>
              <a:buClr>
                <a:schemeClr val="dk1"/>
              </a:buClr>
              <a:buSzPts val="1400"/>
              <a:buFont typeface="Poppins Medium"/>
              <a:buNone/>
              <a:defRPr>
                <a:solidFill>
                  <a:schemeClr val="dk1"/>
                </a:solidFill>
                <a:latin typeface="Poppins Medium"/>
                <a:ea typeface="Poppins Medium"/>
                <a:cs typeface="Poppins Medium"/>
                <a:sym typeface="Poppins Medium"/>
              </a:defRPr>
            </a:lvl3pPr>
            <a:lvl4pPr lvl="3" algn="l">
              <a:lnSpc>
                <a:spcPct val="115000"/>
              </a:lnSpc>
              <a:spcBef>
                <a:spcPts val="0"/>
              </a:spcBef>
              <a:spcAft>
                <a:spcPts val="0"/>
              </a:spcAft>
              <a:buClr>
                <a:schemeClr val="dk1"/>
              </a:buClr>
              <a:buSzPts val="1400"/>
              <a:buFont typeface="Poppins Medium"/>
              <a:buNone/>
              <a:defRPr>
                <a:solidFill>
                  <a:schemeClr val="dk1"/>
                </a:solidFill>
                <a:latin typeface="Poppins Medium"/>
                <a:ea typeface="Poppins Medium"/>
                <a:cs typeface="Poppins Medium"/>
                <a:sym typeface="Poppins Medium"/>
              </a:defRPr>
            </a:lvl4pPr>
            <a:lvl5pPr lvl="4" algn="l">
              <a:lnSpc>
                <a:spcPct val="115000"/>
              </a:lnSpc>
              <a:spcBef>
                <a:spcPts val="0"/>
              </a:spcBef>
              <a:spcAft>
                <a:spcPts val="0"/>
              </a:spcAft>
              <a:buClr>
                <a:schemeClr val="dk1"/>
              </a:buClr>
              <a:buSzPts val="1400"/>
              <a:buFont typeface="Poppins Medium"/>
              <a:buNone/>
              <a:defRPr>
                <a:solidFill>
                  <a:schemeClr val="dk1"/>
                </a:solidFill>
                <a:latin typeface="Poppins Medium"/>
                <a:ea typeface="Poppins Medium"/>
                <a:cs typeface="Poppins Medium"/>
                <a:sym typeface="Poppins Medium"/>
              </a:defRPr>
            </a:lvl5pPr>
            <a:lvl6pPr lvl="5" algn="l">
              <a:lnSpc>
                <a:spcPct val="115000"/>
              </a:lnSpc>
              <a:spcBef>
                <a:spcPts val="0"/>
              </a:spcBef>
              <a:spcAft>
                <a:spcPts val="0"/>
              </a:spcAft>
              <a:buClr>
                <a:schemeClr val="dk1"/>
              </a:buClr>
              <a:buSzPts val="1400"/>
              <a:buFont typeface="Poppins Medium"/>
              <a:buNone/>
              <a:defRPr>
                <a:solidFill>
                  <a:schemeClr val="dk1"/>
                </a:solidFill>
                <a:latin typeface="Poppins Medium"/>
                <a:ea typeface="Poppins Medium"/>
                <a:cs typeface="Poppins Medium"/>
                <a:sym typeface="Poppins Medium"/>
              </a:defRPr>
            </a:lvl6pPr>
            <a:lvl7pPr lvl="6" algn="l">
              <a:lnSpc>
                <a:spcPct val="115000"/>
              </a:lnSpc>
              <a:spcBef>
                <a:spcPts val="0"/>
              </a:spcBef>
              <a:spcAft>
                <a:spcPts val="0"/>
              </a:spcAft>
              <a:buClr>
                <a:schemeClr val="dk1"/>
              </a:buClr>
              <a:buSzPts val="1400"/>
              <a:buFont typeface="Poppins Medium"/>
              <a:buNone/>
              <a:defRPr>
                <a:solidFill>
                  <a:schemeClr val="dk1"/>
                </a:solidFill>
                <a:latin typeface="Poppins Medium"/>
                <a:ea typeface="Poppins Medium"/>
                <a:cs typeface="Poppins Medium"/>
                <a:sym typeface="Poppins Medium"/>
              </a:defRPr>
            </a:lvl7pPr>
            <a:lvl8pPr lvl="7" algn="l">
              <a:lnSpc>
                <a:spcPct val="115000"/>
              </a:lnSpc>
              <a:spcBef>
                <a:spcPts val="0"/>
              </a:spcBef>
              <a:spcAft>
                <a:spcPts val="0"/>
              </a:spcAft>
              <a:buClr>
                <a:schemeClr val="dk1"/>
              </a:buClr>
              <a:buSzPts val="1400"/>
              <a:buFont typeface="Poppins Medium"/>
              <a:buNone/>
              <a:defRPr>
                <a:solidFill>
                  <a:schemeClr val="dk1"/>
                </a:solidFill>
                <a:latin typeface="Poppins Medium"/>
                <a:ea typeface="Poppins Medium"/>
                <a:cs typeface="Poppins Medium"/>
                <a:sym typeface="Poppins Medium"/>
              </a:defRPr>
            </a:lvl8pPr>
            <a:lvl9pPr lvl="8" algn="l">
              <a:lnSpc>
                <a:spcPct val="115000"/>
              </a:lnSpc>
              <a:spcBef>
                <a:spcPts val="0"/>
              </a:spcBef>
              <a:spcAft>
                <a:spcPts val="0"/>
              </a:spcAft>
              <a:buClr>
                <a:schemeClr val="dk1"/>
              </a:buClr>
              <a:buSzPts val="1400"/>
              <a:buFont typeface="Poppins Medium"/>
              <a:buNone/>
              <a:defRPr>
                <a:solidFill>
                  <a:schemeClr val="dk1"/>
                </a:solidFill>
                <a:latin typeface="Poppins Medium"/>
                <a:ea typeface="Poppins Medium"/>
                <a:cs typeface="Poppins Medium"/>
                <a:sym typeface="Poppins Medium"/>
              </a:defRPr>
            </a:lvl9pPr>
          </a:lstStyle>
          <a:p/>
        </p:txBody>
      </p:sp>
      <p:sp>
        <p:nvSpPr>
          <p:cNvPr id="47" name="Google Shape;47;p28"/>
          <p:cNvSpPr txBox="1"/>
          <p:nvPr>
            <p:ph idx="3" type="subTitle"/>
          </p:nvPr>
        </p:nvSpPr>
        <p:spPr>
          <a:xfrm>
            <a:off x="474518" y="3792525"/>
            <a:ext cx="3380400" cy="301500"/>
          </a:xfrm>
          <a:prstGeom prst="rect">
            <a:avLst/>
          </a:prstGeom>
          <a:noFill/>
          <a:ln>
            <a:noFill/>
          </a:ln>
        </p:spPr>
        <p:txBody>
          <a:bodyPr anchorCtr="0" anchor="t" bIns="91425" lIns="0" spcFirstLastPara="1" rIns="0" wrap="square" tIns="91425">
            <a:normAutofit/>
          </a:bodyPr>
          <a:lstStyle>
            <a:lvl1pPr lvl="0" algn="l">
              <a:lnSpc>
                <a:spcPct val="115000"/>
              </a:lnSpc>
              <a:spcBef>
                <a:spcPts val="0"/>
              </a:spcBef>
              <a:spcAft>
                <a:spcPts val="0"/>
              </a:spcAft>
              <a:buClr>
                <a:schemeClr val="dk1"/>
              </a:buClr>
              <a:buSzPts val="1800"/>
              <a:buFont typeface="Poppins Medium"/>
              <a:buNone/>
              <a:defRPr>
                <a:solidFill>
                  <a:schemeClr val="dk1"/>
                </a:solidFill>
                <a:latin typeface="Poppins Medium"/>
                <a:ea typeface="Poppins Medium"/>
                <a:cs typeface="Poppins Medium"/>
                <a:sym typeface="Poppins Medium"/>
              </a:defRPr>
            </a:lvl1pPr>
            <a:lvl2pPr lvl="1" algn="l">
              <a:lnSpc>
                <a:spcPct val="115000"/>
              </a:lnSpc>
              <a:spcBef>
                <a:spcPts val="0"/>
              </a:spcBef>
              <a:spcAft>
                <a:spcPts val="0"/>
              </a:spcAft>
              <a:buClr>
                <a:schemeClr val="dk1"/>
              </a:buClr>
              <a:buSzPts val="1400"/>
              <a:buFont typeface="Poppins Medium"/>
              <a:buNone/>
              <a:defRPr>
                <a:solidFill>
                  <a:schemeClr val="dk1"/>
                </a:solidFill>
                <a:latin typeface="Poppins Medium"/>
                <a:ea typeface="Poppins Medium"/>
                <a:cs typeface="Poppins Medium"/>
                <a:sym typeface="Poppins Medium"/>
              </a:defRPr>
            </a:lvl2pPr>
            <a:lvl3pPr lvl="2" algn="l">
              <a:lnSpc>
                <a:spcPct val="115000"/>
              </a:lnSpc>
              <a:spcBef>
                <a:spcPts val="0"/>
              </a:spcBef>
              <a:spcAft>
                <a:spcPts val="0"/>
              </a:spcAft>
              <a:buClr>
                <a:schemeClr val="dk1"/>
              </a:buClr>
              <a:buSzPts val="1400"/>
              <a:buFont typeface="Poppins Medium"/>
              <a:buNone/>
              <a:defRPr>
                <a:solidFill>
                  <a:schemeClr val="dk1"/>
                </a:solidFill>
                <a:latin typeface="Poppins Medium"/>
                <a:ea typeface="Poppins Medium"/>
                <a:cs typeface="Poppins Medium"/>
                <a:sym typeface="Poppins Medium"/>
              </a:defRPr>
            </a:lvl3pPr>
            <a:lvl4pPr lvl="3" algn="l">
              <a:lnSpc>
                <a:spcPct val="115000"/>
              </a:lnSpc>
              <a:spcBef>
                <a:spcPts val="0"/>
              </a:spcBef>
              <a:spcAft>
                <a:spcPts val="0"/>
              </a:spcAft>
              <a:buClr>
                <a:schemeClr val="dk1"/>
              </a:buClr>
              <a:buSzPts val="1400"/>
              <a:buFont typeface="Poppins Medium"/>
              <a:buNone/>
              <a:defRPr>
                <a:solidFill>
                  <a:schemeClr val="dk1"/>
                </a:solidFill>
                <a:latin typeface="Poppins Medium"/>
                <a:ea typeface="Poppins Medium"/>
                <a:cs typeface="Poppins Medium"/>
                <a:sym typeface="Poppins Medium"/>
              </a:defRPr>
            </a:lvl4pPr>
            <a:lvl5pPr lvl="4" algn="l">
              <a:lnSpc>
                <a:spcPct val="115000"/>
              </a:lnSpc>
              <a:spcBef>
                <a:spcPts val="0"/>
              </a:spcBef>
              <a:spcAft>
                <a:spcPts val="0"/>
              </a:spcAft>
              <a:buClr>
                <a:schemeClr val="dk1"/>
              </a:buClr>
              <a:buSzPts val="1400"/>
              <a:buFont typeface="Poppins Medium"/>
              <a:buNone/>
              <a:defRPr>
                <a:solidFill>
                  <a:schemeClr val="dk1"/>
                </a:solidFill>
                <a:latin typeface="Poppins Medium"/>
                <a:ea typeface="Poppins Medium"/>
                <a:cs typeface="Poppins Medium"/>
                <a:sym typeface="Poppins Medium"/>
              </a:defRPr>
            </a:lvl5pPr>
            <a:lvl6pPr lvl="5" algn="l">
              <a:lnSpc>
                <a:spcPct val="115000"/>
              </a:lnSpc>
              <a:spcBef>
                <a:spcPts val="0"/>
              </a:spcBef>
              <a:spcAft>
                <a:spcPts val="0"/>
              </a:spcAft>
              <a:buClr>
                <a:schemeClr val="dk1"/>
              </a:buClr>
              <a:buSzPts val="1400"/>
              <a:buFont typeface="Poppins Medium"/>
              <a:buNone/>
              <a:defRPr>
                <a:solidFill>
                  <a:schemeClr val="dk1"/>
                </a:solidFill>
                <a:latin typeface="Poppins Medium"/>
                <a:ea typeface="Poppins Medium"/>
                <a:cs typeface="Poppins Medium"/>
                <a:sym typeface="Poppins Medium"/>
              </a:defRPr>
            </a:lvl6pPr>
            <a:lvl7pPr lvl="6" algn="l">
              <a:lnSpc>
                <a:spcPct val="115000"/>
              </a:lnSpc>
              <a:spcBef>
                <a:spcPts val="0"/>
              </a:spcBef>
              <a:spcAft>
                <a:spcPts val="0"/>
              </a:spcAft>
              <a:buClr>
                <a:schemeClr val="dk1"/>
              </a:buClr>
              <a:buSzPts val="1400"/>
              <a:buFont typeface="Poppins Medium"/>
              <a:buNone/>
              <a:defRPr>
                <a:solidFill>
                  <a:schemeClr val="dk1"/>
                </a:solidFill>
                <a:latin typeface="Poppins Medium"/>
                <a:ea typeface="Poppins Medium"/>
                <a:cs typeface="Poppins Medium"/>
                <a:sym typeface="Poppins Medium"/>
              </a:defRPr>
            </a:lvl7pPr>
            <a:lvl8pPr lvl="7" algn="l">
              <a:lnSpc>
                <a:spcPct val="115000"/>
              </a:lnSpc>
              <a:spcBef>
                <a:spcPts val="0"/>
              </a:spcBef>
              <a:spcAft>
                <a:spcPts val="0"/>
              </a:spcAft>
              <a:buClr>
                <a:schemeClr val="dk1"/>
              </a:buClr>
              <a:buSzPts val="1400"/>
              <a:buFont typeface="Poppins Medium"/>
              <a:buNone/>
              <a:defRPr>
                <a:solidFill>
                  <a:schemeClr val="dk1"/>
                </a:solidFill>
                <a:latin typeface="Poppins Medium"/>
                <a:ea typeface="Poppins Medium"/>
                <a:cs typeface="Poppins Medium"/>
                <a:sym typeface="Poppins Medium"/>
              </a:defRPr>
            </a:lvl8pPr>
            <a:lvl9pPr lvl="8" algn="l">
              <a:lnSpc>
                <a:spcPct val="115000"/>
              </a:lnSpc>
              <a:spcBef>
                <a:spcPts val="0"/>
              </a:spcBef>
              <a:spcAft>
                <a:spcPts val="0"/>
              </a:spcAft>
              <a:buClr>
                <a:schemeClr val="dk1"/>
              </a:buClr>
              <a:buSzPts val="1400"/>
              <a:buFont typeface="Poppins Medium"/>
              <a:buNone/>
              <a:defRPr>
                <a:solidFill>
                  <a:schemeClr val="dk1"/>
                </a:solidFill>
                <a:latin typeface="Poppins Medium"/>
                <a:ea typeface="Poppins Medium"/>
                <a:cs typeface="Poppins Medium"/>
                <a:sym typeface="Poppins Medium"/>
              </a:defRPr>
            </a:lvl9pPr>
          </a:lstStyle>
          <a:p/>
        </p:txBody>
      </p:sp>
      <p:pic>
        <p:nvPicPr>
          <p:cNvPr id="48" name="Google Shape;48;p28"/>
          <p:cNvPicPr preferRelativeResize="0"/>
          <p:nvPr/>
        </p:nvPicPr>
        <p:blipFill rotWithShape="1">
          <a:blip r:embed="rId2">
            <a:alphaModFix/>
          </a:blip>
          <a:srcRect b="0" l="0" r="0" t="0"/>
          <a:stretch/>
        </p:blipFill>
        <p:spPr>
          <a:xfrm>
            <a:off x="444427" y="659200"/>
            <a:ext cx="1782770" cy="357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No Title 9">
  <p:cSld name="1_No Title_16">
    <p:spTree>
      <p:nvGrpSpPr>
        <p:cNvPr id="49" name="Shape 49"/>
        <p:cNvGrpSpPr/>
        <p:nvPr/>
      </p:nvGrpSpPr>
      <p:grpSpPr>
        <a:xfrm>
          <a:off x="0" y="0"/>
          <a:ext cx="0" cy="0"/>
          <a:chOff x="0" y="0"/>
          <a:chExt cx="0" cy="0"/>
        </a:xfrm>
      </p:grpSpPr>
      <p:sp>
        <p:nvSpPr>
          <p:cNvPr id="50" name="Google Shape;50;p29"/>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rmAutofit/>
          </a:bodyPr>
          <a:lstStyle>
            <a:lvl1pPr lvl="0" marR="0" algn="l">
              <a:lnSpc>
                <a:spcPct val="100000"/>
              </a:lnSpc>
              <a:spcBef>
                <a:spcPts val="0"/>
              </a:spcBef>
              <a:spcAft>
                <a:spcPts val="0"/>
              </a:spcAft>
              <a:buClr>
                <a:srgbClr val="E43D59"/>
              </a:buClr>
              <a:buSzPts val="2100"/>
              <a:buFont typeface="Calibri"/>
              <a:buNone/>
              <a:defRPr b="1" i="0" sz="27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2pPr>
            <a:lvl3pPr lvl="2"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3pPr>
            <a:lvl4pPr lvl="3"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4pPr>
            <a:lvl5pPr lvl="4"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5pPr>
            <a:lvl6pPr lvl="5"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6pPr>
            <a:lvl7pPr lvl="6"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7pPr>
            <a:lvl8pPr lvl="7"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8pPr>
            <a:lvl9pPr lvl="8" marR="0" algn="l">
              <a:lnSpc>
                <a:spcPct val="100000"/>
              </a:lnSpc>
              <a:spcBef>
                <a:spcPts val="0"/>
              </a:spcBef>
              <a:spcAft>
                <a:spcPts val="0"/>
              </a:spcAft>
              <a:buClr>
                <a:srgbClr val="E43D59"/>
              </a:buClr>
              <a:buSzPts val="2100"/>
              <a:buFont typeface="Calibri"/>
              <a:buNone/>
              <a:defRPr b="1" i="0" sz="2100" u="none" cap="none" strike="noStrike">
                <a:solidFill>
                  <a:srgbClr val="E43D59"/>
                </a:solidFill>
                <a:latin typeface="Calibri"/>
                <a:ea typeface="Calibri"/>
                <a:cs typeface="Calibri"/>
                <a:sym typeface="Calibri"/>
              </a:defRPr>
            </a:lvl9pPr>
          </a:lstStyle>
          <a:p/>
        </p:txBody>
      </p:sp>
      <p:sp>
        <p:nvSpPr>
          <p:cNvPr id="51" name="Google Shape;51;p29"/>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rmAutofit/>
          </a:bodyPr>
          <a:lstStyle>
            <a:lvl1pPr indent="-317500" lvl="0" marL="457200" marR="0" algn="l">
              <a:lnSpc>
                <a:spcPct val="115000"/>
              </a:lnSpc>
              <a:spcBef>
                <a:spcPts val="0"/>
              </a:spcBef>
              <a:spcAft>
                <a:spcPts val="0"/>
              </a:spcAft>
              <a:buClr>
                <a:schemeClr val="dk1"/>
              </a:buClr>
              <a:buSzPts val="1400"/>
              <a:buFont typeface="Arial"/>
              <a:buChar char="•"/>
              <a:defRPr b="0" i="0" sz="1800" u="none" cap="none" strike="noStrike">
                <a:solidFill>
                  <a:schemeClr val="dk1"/>
                </a:solidFill>
                <a:latin typeface="Calibri"/>
                <a:ea typeface="Calibri"/>
                <a:cs typeface="Calibri"/>
                <a:sym typeface="Calibri"/>
              </a:defRPr>
            </a:lvl1pPr>
            <a:lvl2pPr indent="-298450" lvl="1" marL="914400" marR="0" algn="l">
              <a:lnSpc>
                <a:spcPct val="115000"/>
              </a:lnSpc>
              <a:spcBef>
                <a:spcPts val="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2pPr>
            <a:lvl3pPr indent="-298450" lvl="2" marL="1371600" marR="0" algn="l">
              <a:lnSpc>
                <a:spcPct val="115000"/>
              </a:lnSpc>
              <a:spcBef>
                <a:spcPts val="0"/>
              </a:spcBef>
              <a:spcAft>
                <a:spcPts val="0"/>
              </a:spcAft>
              <a:buClr>
                <a:schemeClr val="dk1"/>
              </a:buClr>
              <a:buSzPts val="1100"/>
              <a:buFont typeface="Arial"/>
              <a:buChar char="•"/>
              <a:defRPr b="0" i="0" sz="900" u="none" cap="none" strike="noStrike">
                <a:solidFill>
                  <a:schemeClr val="dk1"/>
                </a:solidFill>
                <a:latin typeface="Calibri"/>
                <a:ea typeface="Calibri"/>
                <a:cs typeface="Calibri"/>
                <a:sym typeface="Calibri"/>
              </a:defRPr>
            </a:lvl3pPr>
            <a:lvl4pPr indent="-298450" lvl="3" marL="18288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4pPr>
            <a:lvl5pPr indent="-298450" lvl="4" marL="22860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5pPr>
            <a:lvl6pPr indent="-298450" lvl="5" marL="27432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6pPr>
            <a:lvl7pPr indent="-298450" lvl="6" marL="32004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7pPr>
            <a:lvl8pPr indent="-298450" lvl="7" marL="36576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8pPr>
            <a:lvl9pPr indent="-298450" lvl="8" marL="4114800" marR="0" algn="l">
              <a:lnSpc>
                <a:spcPct val="115000"/>
              </a:lnSpc>
              <a:spcBef>
                <a:spcPts val="0"/>
              </a:spcBef>
              <a:spcAft>
                <a:spcPts val="0"/>
              </a:spcAft>
              <a:buClr>
                <a:schemeClr val="lt1"/>
              </a:buClr>
              <a:buSzPts val="1100"/>
              <a:buFont typeface="Calibri"/>
              <a:buChar char="■"/>
              <a:defRPr b="0" i="0" sz="1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theme" Target="../theme/theme2.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Poppins Medium"/>
              <a:buNone/>
              <a:defRPr b="0" i="0" sz="2800" u="none" cap="none" strike="noStrike">
                <a:solidFill>
                  <a:schemeClr val="dk1"/>
                </a:solidFill>
                <a:latin typeface="Poppins Medium"/>
                <a:ea typeface="Poppins Medium"/>
                <a:cs typeface="Poppins Medium"/>
                <a:sym typeface="Poppins Medium"/>
              </a:defRPr>
            </a:lvl1pPr>
            <a:lvl2pPr lvl="1" marR="0" rtl="0" algn="l">
              <a:lnSpc>
                <a:spcPct val="100000"/>
              </a:lnSpc>
              <a:spcBef>
                <a:spcPts val="0"/>
              </a:spcBef>
              <a:spcAft>
                <a:spcPts val="0"/>
              </a:spcAft>
              <a:buClr>
                <a:schemeClr val="dk1"/>
              </a:buClr>
              <a:buSzPts val="2800"/>
              <a:buFont typeface="Poppins Medium"/>
              <a:buNone/>
              <a:defRPr b="0" i="0" sz="2800" u="none" cap="none" strike="noStrike">
                <a:solidFill>
                  <a:schemeClr val="dk1"/>
                </a:solidFill>
                <a:latin typeface="Poppins Medium"/>
                <a:ea typeface="Poppins Medium"/>
                <a:cs typeface="Poppins Medium"/>
                <a:sym typeface="Poppins Medium"/>
              </a:defRPr>
            </a:lvl2pPr>
            <a:lvl3pPr lvl="2" marR="0" rtl="0" algn="l">
              <a:lnSpc>
                <a:spcPct val="100000"/>
              </a:lnSpc>
              <a:spcBef>
                <a:spcPts val="0"/>
              </a:spcBef>
              <a:spcAft>
                <a:spcPts val="0"/>
              </a:spcAft>
              <a:buClr>
                <a:schemeClr val="dk1"/>
              </a:buClr>
              <a:buSzPts val="2800"/>
              <a:buFont typeface="Poppins Medium"/>
              <a:buNone/>
              <a:defRPr b="0" i="0" sz="2800" u="none" cap="none" strike="noStrike">
                <a:solidFill>
                  <a:schemeClr val="dk1"/>
                </a:solidFill>
                <a:latin typeface="Poppins Medium"/>
                <a:ea typeface="Poppins Medium"/>
                <a:cs typeface="Poppins Medium"/>
                <a:sym typeface="Poppins Medium"/>
              </a:defRPr>
            </a:lvl3pPr>
            <a:lvl4pPr lvl="3" marR="0" rtl="0" algn="l">
              <a:lnSpc>
                <a:spcPct val="100000"/>
              </a:lnSpc>
              <a:spcBef>
                <a:spcPts val="0"/>
              </a:spcBef>
              <a:spcAft>
                <a:spcPts val="0"/>
              </a:spcAft>
              <a:buClr>
                <a:schemeClr val="dk1"/>
              </a:buClr>
              <a:buSzPts val="2800"/>
              <a:buFont typeface="Poppins Medium"/>
              <a:buNone/>
              <a:defRPr b="0" i="0" sz="2800" u="none" cap="none" strike="noStrike">
                <a:solidFill>
                  <a:schemeClr val="dk1"/>
                </a:solidFill>
                <a:latin typeface="Poppins Medium"/>
                <a:ea typeface="Poppins Medium"/>
                <a:cs typeface="Poppins Medium"/>
                <a:sym typeface="Poppins Medium"/>
              </a:defRPr>
            </a:lvl4pPr>
            <a:lvl5pPr lvl="4" marR="0" rtl="0" algn="l">
              <a:lnSpc>
                <a:spcPct val="100000"/>
              </a:lnSpc>
              <a:spcBef>
                <a:spcPts val="0"/>
              </a:spcBef>
              <a:spcAft>
                <a:spcPts val="0"/>
              </a:spcAft>
              <a:buClr>
                <a:schemeClr val="dk1"/>
              </a:buClr>
              <a:buSzPts val="2800"/>
              <a:buFont typeface="Poppins Medium"/>
              <a:buNone/>
              <a:defRPr b="0" i="0" sz="2800" u="none" cap="none" strike="noStrike">
                <a:solidFill>
                  <a:schemeClr val="dk1"/>
                </a:solidFill>
                <a:latin typeface="Poppins Medium"/>
                <a:ea typeface="Poppins Medium"/>
                <a:cs typeface="Poppins Medium"/>
                <a:sym typeface="Poppins Medium"/>
              </a:defRPr>
            </a:lvl5pPr>
            <a:lvl6pPr lvl="5" marR="0" rtl="0" algn="l">
              <a:lnSpc>
                <a:spcPct val="100000"/>
              </a:lnSpc>
              <a:spcBef>
                <a:spcPts val="0"/>
              </a:spcBef>
              <a:spcAft>
                <a:spcPts val="0"/>
              </a:spcAft>
              <a:buClr>
                <a:schemeClr val="dk1"/>
              </a:buClr>
              <a:buSzPts val="2800"/>
              <a:buFont typeface="Poppins Medium"/>
              <a:buNone/>
              <a:defRPr b="0" i="0" sz="2800" u="none" cap="none" strike="noStrike">
                <a:solidFill>
                  <a:schemeClr val="dk1"/>
                </a:solidFill>
                <a:latin typeface="Poppins Medium"/>
                <a:ea typeface="Poppins Medium"/>
                <a:cs typeface="Poppins Medium"/>
                <a:sym typeface="Poppins Medium"/>
              </a:defRPr>
            </a:lvl6pPr>
            <a:lvl7pPr lvl="6" marR="0" rtl="0" algn="l">
              <a:lnSpc>
                <a:spcPct val="100000"/>
              </a:lnSpc>
              <a:spcBef>
                <a:spcPts val="0"/>
              </a:spcBef>
              <a:spcAft>
                <a:spcPts val="0"/>
              </a:spcAft>
              <a:buClr>
                <a:schemeClr val="dk1"/>
              </a:buClr>
              <a:buSzPts val="2800"/>
              <a:buFont typeface="Poppins Medium"/>
              <a:buNone/>
              <a:defRPr b="0" i="0" sz="2800" u="none" cap="none" strike="noStrike">
                <a:solidFill>
                  <a:schemeClr val="dk1"/>
                </a:solidFill>
                <a:latin typeface="Poppins Medium"/>
                <a:ea typeface="Poppins Medium"/>
                <a:cs typeface="Poppins Medium"/>
                <a:sym typeface="Poppins Medium"/>
              </a:defRPr>
            </a:lvl7pPr>
            <a:lvl8pPr lvl="7" marR="0" rtl="0" algn="l">
              <a:lnSpc>
                <a:spcPct val="100000"/>
              </a:lnSpc>
              <a:spcBef>
                <a:spcPts val="0"/>
              </a:spcBef>
              <a:spcAft>
                <a:spcPts val="0"/>
              </a:spcAft>
              <a:buClr>
                <a:schemeClr val="dk1"/>
              </a:buClr>
              <a:buSzPts val="2800"/>
              <a:buFont typeface="Poppins Medium"/>
              <a:buNone/>
              <a:defRPr b="0" i="0" sz="2800" u="none" cap="none" strike="noStrike">
                <a:solidFill>
                  <a:schemeClr val="dk1"/>
                </a:solidFill>
                <a:latin typeface="Poppins Medium"/>
                <a:ea typeface="Poppins Medium"/>
                <a:cs typeface="Poppins Medium"/>
                <a:sym typeface="Poppins Medium"/>
              </a:defRPr>
            </a:lvl8pPr>
            <a:lvl9pPr lvl="8" marR="0" rtl="0" algn="l">
              <a:lnSpc>
                <a:spcPct val="100000"/>
              </a:lnSpc>
              <a:spcBef>
                <a:spcPts val="0"/>
              </a:spcBef>
              <a:spcAft>
                <a:spcPts val="0"/>
              </a:spcAft>
              <a:buClr>
                <a:schemeClr val="dk1"/>
              </a:buClr>
              <a:buSzPts val="2800"/>
              <a:buFont typeface="Poppins Medium"/>
              <a:buNone/>
              <a:defRPr b="0" i="0" sz="2800" u="none" cap="none" strike="noStrike">
                <a:solidFill>
                  <a:schemeClr val="dk1"/>
                </a:solidFill>
                <a:latin typeface="Poppins Medium"/>
                <a:ea typeface="Poppins Medium"/>
                <a:cs typeface="Poppins Medium"/>
                <a:sym typeface="Poppins Medium"/>
              </a:defRPr>
            </a:lvl9pPr>
          </a:lstStyle>
          <a:p/>
        </p:txBody>
      </p:sp>
      <p:sp>
        <p:nvSpPr>
          <p:cNvPr id="11" name="Google Shape;11;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Poppins"/>
              <a:buChar char="●"/>
              <a:defRPr b="0" i="0" sz="1800" u="none" cap="none" strike="noStrike">
                <a:solidFill>
                  <a:schemeClr val="dk2"/>
                </a:solidFill>
                <a:latin typeface="Poppins"/>
                <a:ea typeface="Poppins"/>
                <a:cs typeface="Poppins"/>
                <a:sym typeface="Poppins"/>
              </a:defRPr>
            </a:lvl1pPr>
            <a:lvl2pPr indent="-317500" lvl="1" marL="914400" marR="0" rtl="0" algn="l">
              <a:lnSpc>
                <a:spcPct val="115000"/>
              </a:lnSpc>
              <a:spcBef>
                <a:spcPts val="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2pPr>
            <a:lvl3pPr indent="-317500" lvl="2" marL="1371600" marR="0" rtl="0" algn="l">
              <a:lnSpc>
                <a:spcPct val="115000"/>
              </a:lnSpc>
              <a:spcBef>
                <a:spcPts val="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3pPr>
            <a:lvl4pPr indent="-317500" lvl="3" marL="1828800" marR="0" rtl="0" algn="l">
              <a:lnSpc>
                <a:spcPct val="115000"/>
              </a:lnSpc>
              <a:spcBef>
                <a:spcPts val="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4pPr>
            <a:lvl5pPr indent="-317500" lvl="4" marL="2286000" marR="0" rtl="0" algn="l">
              <a:lnSpc>
                <a:spcPct val="115000"/>
              </a:lnSpc>
              <a:spcBef>
                <a:spcPts val="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5pPr>
            <a:lvl6pPr indent="-317500" lvl="5" marL="2743200" marR="0" rtl="0" algn="l">
              <a:lnSpc>
                <a:spcPct val="115000"/>
              </a:lnSpc>
              <a:spcBef>
                <a:spcPts val="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6pPr>
            <a:lvl7pPr indent="-317500" lvl="6" marL="3200400" marR="0" rtl="0" algn="l">
              <a:lnSpc>
                <a:spcPct val="115000"/>
              </a:lnSpc>
              <a:spcBef>
                <a:spcPts val="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7pPr>
            <a:lvl8pPr indent="-317500" lvl="7" marL="3657600" marR="0" rtl="0" algn="l">
              <a:lnSpc>
                <a:spcPct val="115000"/>
              </a:lnSpc>
              <a:spcBef>
                <a:spcPts val="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8pPr>
            <a:lvl9pPr indent="-317500" lvl="8" marL="4114800" marR="0" rtl="0" algn="l">
              <a:lnSpc>
                <a:spcPct val="115000"/>
              </a:lnSpc>
              <a:spcBef>
                <a:spcPts val="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9pPr>
          </a:lstStyle>
          <a:p/>
        </p:txBody>
      </p:sp>
      <p:sp>
        <p:nvSpPr>
          <p:cNvPr id="12" name="Google Shape;1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3" name="Google Shape;13;p20"/>
          <p:cNvPicPr preferRelativeResize="0"/>
          <p:nvPr/>
        </p:nvPicPr>
        <p:blipFill rotWithShape="1">
          <a:blip r:embed="rId1">
            <a:alphaModFix/>
          </a:blip>
          <a:srcRect b="0" l="0" r="0" t="0"/>
          <a:stretch/>
        </p:blipFill>
        <p:spPr>
          <a:xfrm>
            <a:off x="464099" y="4932225"/>
            <a:ext cx="752799" cy="1507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comments" Target="../comments/comment3.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comments" Target="../comments/comment4.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s://github.com/timeplus-io/proton" TargetMode="External"/><Relationship Id="rId4" Type="http://schemas.openxmlformats.org/officeDocument/2006/relationships/hyperlink" Target="https://www.timeplus.com/install" TargetMode="External"/><Relationship Id="rId5"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2.xml"/><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8.jpg"/><Relationship Id="rId7"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33.png"/><Relationship Id="rId8"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3.jpg"/><Relationship Id="rId4" Type="http://schemas.openxmlformats.org/officeDocument/2006/relationships/image" Target="../media/image2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
          <p:cNvSpPr txBox="1"/>
          <p:nvPr>
            <p:ph type="ctrTitle"/>
          </p:nvPr>
        </p:nvSpPr>
        <p:spPr>
          <a:xfrm>
            <a:off x="474518" y="179600"/>
            <a:ext cx="8249700" cy="2174400"/>
          </a:xfrm>
          <a:prstGeom prst="rect">
            <a:avLst/>
          </a:prstGeom>
          <a:noFill/>
          <a:ln>
            <a:noFill/>
          </a:ln>
        </p:spPr>
        <p:txBody>
          <a:bodyPr anchorCtr="0" anchor="b" bIns="34275" lIns="0" spcFirstLastPara="1" rIns="0" wrap="square" tIns="34275">
            <a:noAutofit/>
          </a:bodyPr>
          <a:lstStyle/>
          <a:p>
            <a:pPr indent="0" lvl="0" marL="0" marR="0" rtl="0" algn="l">
              <a:lnSpc>
                <a:spcPct val="100000"/>
              </a:lnSpc>
              <a:spcBef>
                <a:spcPts val="0"/>
              </a:spcBef>
              <a:spcAft>
                <a:spcPts val="0"/>
              </a:spcAft>
              <a:buClr>
                <a:schemeClr val="dk1"/>
              </a:buClr>
              <a:buSzPts val="3300"/>
              <a:buFont typeface="Poppins SemiBold"/>
              <a:buNone/>
            </a:pPr>
            <a:r>
              <a:rPr lang="en-US"/>
              <a:t>基于Timeplus和Click</a:t>
            </a:r>
            <a:r>
              <a:rPr lang="en-US"/>
              <a:t>H</a:t>
            </a:r>
            <a:r>
              <a:rPr lang="en-US"/>
              <a:t>ouse的实时数据</a:t>
            </a:r>
            <a:r>
              <a:rPr lang="en-US">
                <a:extLst>
                  <a:ext uri="http://customooxmlschemas.google.com/">
                    <go:slidesCustomData xmlns:go="http://customooxmlschemas.google.com/" textRoundtripDataId="0"/>
                  </a:ext>
                </a:extLst>
              </a:rPr>
              <a:t>富化</a:t>
            </a:r>
            <a:r>
              <a:rPr lang="en-US"/>
              <a:t>与分析</a:t>
            </a:r>
            <a:endParaRPr/>
          </a:p>
        </p:txBody>
      </p:sp>
      <p:sp>
        <p:nvSpPr>
          <p:cNvPr id="100" name="Google Shape;100;p1"/>
          <p:cNvSpPr txBox="1"/>
          <p:nvPr>
            <p:ph idx="1" type="subTitle"/>
          </p:nvPr>
        </p:nvSpPr>
        <p:spPr>
          <a:xfrm>
            <a:off x="474518" y="2991001"/>
            <a:ext cx="6102600" cy="755400"/>
          </a:xfrm>
          <a:prstGeom prst="rect">
            <a:avLst/>
          </a:prstGeom>
          <a:noFill/>
          <a:ln>
            <a:noFill/>
          </a:ln>
        </p:spPr>
        <p:txBody>
          <a:bodyPr anchorCtr="0" anchor="t" bIns="34275" lIns="0" spcFirstLastPara="1" rIns="0" wrap="square" tIns="34275">
            <a:noAutofit/>
          </a:bodyPr>
          <a:lstStyle/>
          <a:p>
            <a:pPr indent="-342900" lvl="0" marL="457200" marR="0" rtl="0" algn="l">
              <a:lnSpc>
                <a:spcPct val="100000"/>
              </a:lnSpc>
              <a:spcBef>
                <a:spcPts val="0"/>
              </a:spcBef>
              <a:spcAft>
                <a:spcPts val="0"/>
              </a:spcAft>
              <a:buClr>
                <a:schemeClr val="dk1"/>
              </a:buClr>
              <a:buSzPts val="2000"/>
              <a:buFont typeface="Poppins Medium"/>
              <a:buNone/>
            </a:pPr>
            <a:r>
              <a:rPr lang="en-US"/>
              <a:t>樊天</a:t>
            </a:r>
            <a:endParaRPr/>
          </a:p>
          <a:p>
            <a:pPr indent="-342900" lvl="0" marL="457200" marR="0" rtl="0" algn="l">
              <a:lnSpc>
                <a:spcPct val="100000"/>
              </a:lnSpc>
              <a:spcBef>
                <a:spcPts val="0"/>
              </a:spcBef>
              <a:spcAft>
                <a:spcPts val="0"/>
              </a:spcAft>
              <a:buClr>
                <a:schemeClr val="dk1"/>
              </a:buClr>
              <a:buSzPts val="2000"/>
              <a:buFont typeface="Poppins Medium"/>
              <a:buNone/>
            </a:pPr>
            <a:r>
              <a:rPr lang="en-US"/>
              <a:t>Timeplus</a:t>
            </a:r>
            <a:endParaRPr/>
          </a:p>
        </p:txBody>
      </p:sp>
      <p:sp>
        <p:nvSpPr>
          <p:cNvPr id="101" name="Google Shape;101;p1"/>
          <p:cNvSpPr txBox="1"/>
          <p:nvPr>
            <p:ph idx="2" type="subTitle"/>
          </p:nvPr>
        </p:nvSpPr>
        <p:spPr>
          <a:xfrm>
            <a:off x="474530" y="2305050"/>
            <a:ext cx="5628900" cy="448500"/>
          </a:xfrm>
          <a:prstGeom prst="rect">
            <a:avLst/>
          </a:prstGeom>
          <a:noFill/>
          <a:ln>
            <a:noFill/>
          </a:ln>
        </p:spPr>
        <p:txBody>
          <a:bodyPr anchorCtr="0" anchor="t" bIns="91425" lIns="0" spcFirstLastPara="1" rIns="0" wrap="square" tIns="91425">
            <a:noAutofit/>
          </a:bodyPr>
          <a:lstStyle/>
          <a:p>
            <a:pPr indent="-342900" lvl="0" marL="457200" rtl="0" algn="l">
              <a:lnSpc>
                <a:spcPct val="115000"/>
              </a:lnSpc>
              <a:spcBef>
                <a:spcPts val="0"/>
              </a:spcBef>
              <a:spcAft>
                <a:spcPts val="0"/>
              </a:spcAft>
              <a:buClr>
                <a:schemeClr val="dk1"/>
              </a:buClr>
              <a:buSzPts val="6000"/>
              <a:buFont typeface="Poppins Medium"/>
              <a:buNone/>
            </a:pPr>
            <a:r>
              <a:rPr lang="en-US" sz="2000"/>
              <a:t>- </a:t>
            </a:r>
            <a:r>
              <a:rPr lang="en-US" sz="2000"/>
              <a:t>数百并行Pipeline的大规模实时数据处理</a:t>
            </a:r>
            <a:endParaRPr sz="2000"/>
          </a:p>
        </p:txBody>
      </p:sp>
      <p:sp>
        <p:nvSpPr>
          <p:cNvPr id="102" name="Google Shape;102;p1"/>
          <p:cNvSpPr txBox="1"/>
          <p:nvPr>
            <p:ph idx="3" type="subTitle"/>
          </p:nvPr>
        </p:nvSpPr>
        <p:spPr>
          <a:xfrm>
            <a:off x="474518" y="3792525"/>
            <a:ext cx="3380400" cy="301500"/>
          </a:xfrm>
          <a:prstGeom prst="rect">
            <a:avLst/>
          </a:prstGeom>
          <a:noFill/>
          <a:ln>
            <a:noFill/>
          </a:ln>
        </p:spPr>
        <p:txBody>
          <a:bodyPr anchorCtr="0" anchor="t" bIns="91425" lIns="0" spcFirstLastPara="1" rIns="0" wrap="square" tIns="91425">
            <a:normAutofit fontScale="30000"/>
          </a:bodyPr>
          <a:lstStyle/>
          <a:p>
            <a:pPr indent="-342900" lvl="0" marL="457200" rtl="0" algn="l">
              <a:lnSpc>
                <a:spcPct val="115000"/>
              </a:lnSpc>
              <a:spcBef>
                <a:spcPts val="0"/>
              </a:spcBef>
              <a:spcAft>
                <a:spcPts val="0"/>
              </a:spcAft>
              <a:buClr>
                <a:schemeClr val="dk1"/>
              </a:buClr>
              <a:buSzPct val="333333"/>
              <a:buFont typeface="Poppins Medium"/>
              <a:buNone/>
            </a:pPr>
            <a:r>
              <a:t/>
            </a:r>
            <a:endParaRPr/>
          </a:p>
        </p:txBody>
      </p:sp>
      <p:pic>
        <p:nvPicPr>
          <p:cNvPr id="103" name="Google Shape;103;p1"/>
          <p:cNvPicPr preferRelativeResize="0"/>
          <p:nvPr/>
        </p:nvPicPr>
        <p:blipFill rotWithShape="1">
          <a:blip r:embed="rId4">
            <a:alphaModFix/>
          </a:blip>
          <a:srcRect b="0" l="0" r="0" t="0"/>
          <a:stretch/>
        </p:blipFill>
        <p:spPr>
          <a:xfrm>
            <a:off x="2046513" y="2990890"/>
            <a:ext cx="723063" cy="72306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0"/>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rmAutofit/>
          </a:bodyPr>
          <a:lstStyle/>
          <a:p>
            <a:pPr indent="0" lvl="0" marL="0" marR="0" rtl="0" algn="l">
              <a:lnSpc>
                <a:spcPct val="100000"/>
              </a:lnSpc>
              <a:spcBef>
                <a:spcPts val="0"/>
              </a:spcBef>
              <a:spcAft>
                <a:spcPts val="0"/>
              </a:spcAft>
              <a:buClr>
                <a:srgbClr val="E43D59"/>
              </a:buClr>
              <a:buSzPts val="2400"/>
              <a:buNone/>
            </a:pPr>
            <a:r>
              <a:rPr lang="en-US"/>
              <a:t>场景1: 实时数据流的富化</a:t>
            </a:r>
            <a:endParaRPr/>
          </a:p>
        </p:txBody>
      </p:sp>
      <p:sp>
        <p:nvSpPr>
          <p:cNvPr id="301" name="Google Shape;301;p10"/>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rmAutofit/>
          </a:bodyPr>
          <a:lstStyle/>
          <a:p>
            <a:pPr indent="-317500" lvl="0" marL="457200" marR="0" rtl="0" algn="l">
              <a:lnSpc>
                <a:spcPct val="115000"/>
              </a:lnSpc>
              <a:spcBef>
                <a:spcPts val="0"/>
              </a:spcBef>
              <a:spcAft>
                <a:spcPts val="0"/>
              </a:spcAft>
              <a:buClr>
                <a:schemeClr val="dk1"/>
              </a:buClr>
              <a:buSzPts val="1400"/>
              <a:buChar char="•"/>
            </a:pPr>
            <a:r>
              <a:rPr lang="en-US" sz="2000"/>
              <a:t>挑战：</a:t>
            </a:r>
            <a:endParaRPr sz="2000"/>
          </a:p>
          <a:p>
            <a:pPr indent="-298450" lvl="1" marL="914400" rtl="0" algn="l">
              <a:lnSpc>
                <a:spcPct val="115000"/>
              </a:lnSpc>
              <a:spcBef>
                <a:spcPts val="0"/>
              </a:spcBef>
              <a:spcAft>
                <a:spcPts val="0"/>
              </a:spcAft>
              <a:buSzPts val="1100"/>
              <a:buChar char="•"/>
            </a:pPr>
            <a:r>
              <a:rPr lang="en-US" sz="1800"/>
              <a:t>可变的数据流的处理</a:t>
            </a:r>
            <a:endParaRPr sz="1800"/>
          </a:p>
          <a:p>
            <a:pPr indent="-298450" lvl="1" marL="914400" rtl="0" algn="l">
              <a:lnSpc>
                <a:spcPct val="115000"/>
              </a:lnSpc>
              <a:spcBef>
                <a:spcPts val="0"/>
              </a:spcBef>
              <a:spcAft>
                <a:spcPts val="0"/>
              </a:spcAft>
              <a:buSzPts val="1100"/>
              <a:buChar char="•"/>
            </a:pPr>
            <a:r>
              <a:rPr lang="en-US" sz="1800"/>
              <a:t>低延迟高基数的JOIN</a:t>
            </a:r>
            <a:endParaRPr sz="1800"/>
          </a:p>
          <a:p>
            <a:pPr indent="-298450" lvl="1" marL="914400" rtl="0" algn="l">
              <a:lnSpc>
                <a:spcPct val="115000"/>
              </a:lnSpc>
              <a:spcBef>
                <a:spcPts val="0"/>
              </a:spcBef>
              <a:spcAft>
                <a:spcPts val="0"/>
              </a:spcAft>
              <a:buSzPts val="1100"/>
              <a:buChar char="•"/>
            </a:pPr>
            <a:r>
              <a:rPr lang="en-US" sz="1800"/>
              <a:t>支持大规模的ETL流式处理任务</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1"/>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rmAutofit/>
          </a:bodyPr>
          <a:lstStyle/>
          <a:p>
            <a:pPr indent="0" lvl="0" marL="0" marR="0" rtl="0" algn="l">
              <a:lnSpc>
                <a:spcPct val="100000"/>
              </a:lnSpc>
              <a:spcBef>
                <a:spcPts val="0"/>
              </a:spcBef>
              <a:spcAft>
                <a:spcPts val="0"/>
              </a:spcAft>
              <a:buClr>
                <a:srgbClr val="E43D59"/>
              </a:buClr>
              <a:buSzPts val="2400"/>
              <a:buNone/>
            </a:pPr>
            <a:r>
              <a:rPr lang="en-US"/>
              <a:t>可变的数据流流的处理</a:t>
            </a:r>
            <a:endParaRPr/>
          </a:p>
        </p:txBody>
      </p:sp>
      <p:sp>
        <p:nvSpPr>
          <p:cNvPr id="307" name="Google Shape;307;p11"/>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rmAutofit/>
          </a:bodyPr>
          <a:lstStyle/>
          <a:p>
            <a:pPr indent="-317500" lvl="0" marL="457200" marR="0" rtl="0" algn="l">
              <a:lnSpc>
                <a:spcPct val="115000"/>
              </a:lnSpc>
              <a:spcBef>
                <a:spcPts val="0"/>
              </a:spcBef>
              <a:spcAft>
                <a:spcPts val="0"/>
              </a:spcAft>
              <a:buClr>
                <a:schemeClr val="dk1"/>
              </a:buClr>
              <a:buSzPts val="1400"/>
              <a:buChar char="•"/>
            </a:pPr>
            <a:r>
              <a:rPr lang="en-US"/>
              <a:t>流式查询中的处理</a:t>
            </a:r>
            <a:endParaRPr/>
          </a:p>
          <a:p>
            <a:pPr indent="-298450" lvl="1" marL="914400" rtl="0" algn="l">
              <a:lnSpc>
                <a:spcPct val="115000"/>
              </a:lnSpc>
              <a:spcBef>
                <a:spcPts val="0"/>
              </a:spcBef>
              <a:spcAft>
                <a:spcPts val="0"/>
              </a:spcAft>
              <a:buSzPts val="1100"/>
              <a:buChar char="•"/>
            </a:pPr>
            <a:r>
              <a:rPr lang="en-US" sz="1400"/>
              <a:t>Read-Merge</a:t>
            </a:r>
            <a:endParaRPr/>
          </a:p>
          <a:p>
            <a:pPr indent="-228600" lvl="0" marL="457200" marR="0" rtl="0" algn="l">
              <a:lnSpc>
                <a:spcPct val="115000"/>
              </a:lnSpc>
              <a:spcBef>
                <a:spcPts val="0"/>
              </a:spcBef>
              <a:spcAft>
                <a:spcPts val="0"/>
              </a:spcAft>
              <a:buClr>
                <a:schemeClr val="dk1"/>
              </a:buClr>
              <a:buSzPts val="1400"/>
              <a:buNone/>
            </a:pPr>
            <a:r>
              <a:t/>
            </a:r>
            <a:endParaRPr/>
          </a:p>
          <a:p>
            <a:pPr indent="-317500" lvl="0" marL="457200" marR="0" rtl="0" algn="l">
              <a:lnSpc>
                <a:spcPct val="115000"/>
              </a:lnSpc>
              <a:spcBef>
                <a:spcPts val="0"/>
              </a:spcBef>
              <a:spcAft>
                <a:spcPts val="0"/>
              </a:spcAft>
              <a:buClr>
                <a:schemeClr val="dk1"/>
              </a:buClr>
              <a:buSzPts val="1400"/>
              <a:buChar char="•"/>
            </a:pPr>
            <a:r>
              <a:rPr lang="en-US"/>
              <a:t>存储层的调整</a:t>
            </a:r>
            <a:endParaRPr/>
          </a:p>
          <a:p>
            <a:pPr indent="-298450" lvl="1" marL="914400" rtl="0" algn="l">
              <a:lnSpc>
                <a:spcPct val="115000"/>
              </a:lnSpc>
              <a:spcBef>
                <a:spcPts val="0"/>
              </a:spcBef>
              <a:spcAft>
                <a:spcPts val="0"/>
              </a:spcAft>
              <a:buSzPts val="1100"/>
              <a:buChar char="•"/>
            </a:pPr>
            <a:r>
              <a:rPr lang="en-US"/>
              <a:t>行存</a:t>
            </a:r>
            <a:endParaRPr/>
          </a:p>
          <a:p>
            <a:pPr indent="-298450" lvl="1" marL="914400" rtl="0" algn="l">
              <a:lnSpc>
                <a:spcPct val="115000"/>
              </a:lnSpc>
              <a:spcBef>
                <a:spcPts val="0"/>
              </a:spcBef>
              <a:spcAft>
                <a:spcPts val="0"/>
              </a:spcAft>
              <a:buSzPts val="1100"/>
              <a:buChar char="•"/>
            </a:pPr>
            <a:r>
              <a:rPr lang="en-US"/>
              <a:t>支持二级索引加速查询</a:t>
            </a:r>
            <a:endParaRPr/>
          </a:p>
        </p:txBody>
      </p:sp>
      <p:pic>
        <p:nvPicPr>
          <p:cNvPr id="308" name="Google Shape;308;p11"/>
          <p:cNvPicPr preferRelativeResize="0"/>
          <p:nvPr/>
        </p:nvPicPr>
        <p:blipFill rotWithShape="1">
          <a:blip r:embed="rId3">
            <a:alphaModFix/>
          </a:blip>
          <a:srcRect b="0" l="0" r="0" t="0"/>
          <a:stretch/>
        </p:blipFill>
        <p:spPr>
          <a:xfrm>
            <a:off x="3787140" y="1017905"/>
            <a:ext cx="4873625" cy="303911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2"/>
          <p:cNvSpPr/>
          <p:nvPr/>
        </p:nvSpPr>
        <p:spPr>
          <a:xfrm>
            <a:off x="1423350" y="1717800"/>
            <a:ext cx="7188000" cy="28530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4" name="Google Shape;314;p12"/>
          <p:cNvSpPr txBox="1"/>
          <p:nvPr>
            <p:ph type="title"/>
          </p:nvPr>
        </p:nvSpPr>
        <p:spPr>
          <a:xfrm>
            <a:off x="311150" y="160655"/>
            <a:ext cx="9411335" cy="57277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6739"/>
              <a:buNone/>
            </a:pPr>
            <a:r>
              <a:rPr lang="en-US" sz="2665"/>
              <a:t>低延迟高基数JOIN：字典和Direct Join (streaming)</a:t>
            </a:r>
            <a:endParaRPr sz="2665"/>
          </a:p>
        </p:txBody>
      </p:sp>
      <p:sp>
        <p:nvSpPr>
          <p:cNvPr id="315" name="Google Shape;315;p12"/>
          <p:cNvSpPr/>
          <p:nvPr/>
        </p:nvSpPr>
        <p:spPr>
          <a:xfrm>
            <a:off x="1585100" y="1960475"/>
            <a:ext cx="6734400" cy="65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dictionary</a:t>
            </a:r>
            <a:endParaRPr sz="1800">
              <a:solidFill>
                <a:schemeClr val="dk1"/>
              </a:solidFill>
              <a:latin typeface="Arial"/>
              <a:ea typeface="Arial"/>
              <a:cs typeface="Arial"/>
              <a:sym typeface="Arial"/>
            </a:endParaRPr>
          </a:p>
        </p:txBody>
      </p:sp>
      <p:sp>
        <p:nvSpPr>
          <p:cNvPr id="316" name="Google Shape;316;p12"/>
          <p:cNvSpPr/>
          <p:nvPr/>
        </p:nvSpPr>
        <p:spPr>
          <a:xfrm>
            <a:off x="3423613" y="3792825"/>
            <a:ext cx="1261500" cy="52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MySQL</a:t>
            </a:r>
            <a:endParaRPr sz="1800">
              <a:solidFill>
                <a:schemeClr val="dk1"/>
              </a:solidFill>
              <a:latin typeface="Arial"/>
              <a:ea typeface="Arial"/>
              <a:cs typeface="Arial"/>
              <a:sym typeface="Arial"/>
            </a:endParaRPr>
          </a:p>
          <a:p>
            <a:pPr indent="0" lvl="0" marL="0" marR="0" rtl="0" algn="ctr">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(200m)</a:t>
            </a:r>
            <a:endParaRPr sz="1800">
              <a:solidFill>
                <a:schemeClr val="dk1"/>
              </a:solidFill>
              <a:latin typeface="Arial"/>
              <a:ea typeface="Arial"/>
              <a:cs typeface="Arial"/>
              <a:sym typeface="Arial"/>
            </a:endParaRPr>
          </a:p>
        </p:txBody>
      </p:sp>
      <p:sp>
        <p:nvSpPr>
          <p:cNvPr id="317" name="Google Shape;317;p12"/>
          <p:cNvSpPr/>
          <p:nvPr/>
        </p:nvSpPr>
        <p:spPr>
          <a:xfrm>
            <a:off x="4950475" y="3792825"/>
            <a:ext cx="1261500" cy="52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ClickHouse</a:t>
            </a:r>
            <a:endParaRPr sz="1800">
              <a:solidFill>
                <a:schemeClr val="dk1"/>
              </a:solidFill>
              <a:latin typeface="Arial"/>
              <a:ea typeface="Arial"/>
              <a:cs typeface="Arial"/>
              <a:sym typeface="Arial"/>
            </a:endParaRPr>
          </a:p>
        </p:txBody>
      </p:sp>
      <p:sp>
        <p:nvSpPr>
          <p:cNvPr id="318" name="Google Shape;318;p12"/>
          <p:cNvSpPr/>
          <p:nvPr/>
        </p:nvSpPr>
        <p:spPr>
          <a:xfrm>
            <a:off x="6477325" y="3792825"/>
            <a:ext cx="1261500" cy="52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Timeplus</a:t>
            </a:r>
            <a:endParaRPr sz="1800">
              <a:solidFill>
                <a:schemeClr val="dk1"/>
              </a:solidFill>
              <a:latin typeface="Arial"/>
              <a:ea typeface="Arial"/>
              <a:cs typeface="Arial"/>
              <a:sym typeface="Arial"/>
            </a:endParaRPr>
          </a:p>
        </p:txBody>
      </p:sp>
      <p:sp>
        <p:nvSpPr>
          <p:cNvPr id="319" name="Google Shape;319;p12"/>
          <p:cNvSpPr/>
          <p:nvPr/>
        </p:nvSpPr>
        <p:spPr>
          <a:xfrm>
            <a:off x="3752500" y="2941300"/>
            <a:ext cx="1231200" cy="524100"/>
          </a:xfrm>
          <a:prstGeom prst="roundRect">
            <a:avLst>
              <a:gd fmla="val 16667" name="adj"/>
            </a:avLst>
          </a:prstGeom>
          <a:solidFill>
            <a:srgbClr val="D53C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SSD Cache</a:t>
            </a:r>
            <a:endParaRPr sz="1800">
              <a:solidFill>
                <a:schemeClr val="dk1"/>
              </a:solidFill>
              <a:latin typeface="Arial"/>
              <a:ea typeface="Arial"/>
              <a:cs typeface="Arial"/>
              <a:sym typeface="Arial"/>
            </a:endParaRPr>
          </a:p>
        </p:txBody>
      </p:sp>
      <p:sp>
        <p:nvSpPr>
          <p:cNvPr id="320" name="Google Shape;320;p12"/>
          <p:cNvSpPr/>
          <p:nvPr/>
        </p:nvSpPr>
        <p:spPr>
          <a:xfrm>
            <a:off x="1642075" y="2941300"/>
            <a:ext cx="1986000" cy="524100"/>
          </a:xfrm>
          <a:prstGeom prst="roundRect">
            <a:avLst>
              <a:gd fmla="val 16667" name="adj"/>
            </a:avLst>
          </a:prstGeom>
          <a:solidFill>
            <a:srgbClr val="D53C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In-memory HashTable</a:t>
            </a:r>
            <a:endParaRPr sz="1800">
              <a:solidFill>
                <a:schemeClr val="dk1"/>
              </a:solidFill>
              <a:latin typeface="Arial"/>
              <a:ea typeface="Arial"/>
              <a:cs typeface="Arial"/>
              <a:sym typeface="Arial"/>
            </a:endParaRPr>
          </a:p>
        </p:txBody>
      </p:sp>
      <p:sp>
        <p:nvSpPr>
          <p:cNvPr id="321" name="Google Shape;321;p12"/>
          <p:cNvSpPr/>
          <p:nvPr/>
        </p:nvSpPr>
        <p:spPr>
          <a:xfrm>
            <a:off x="6827050" y="2941300"/>
            <a:ext cx="1887900" cy="524100"/>
          </a:xfrm>
          <a:prstGeom prst="roundRect">
            <a:avLst>
              <a:gd fmla="val 16667" name="adj"/>
            </a:avLst>
          </a:prstGeom>
          <a:solidFill>
            <a:srgbClr val="D53C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Mutable Stream </a:t>
            </a:r>
            <a:endParaRPr sz="1800">
              <a:solidFill>
                <a:schemeClr val="dk1"/>
              </a:solidFill>
              <a:latin typeface="Arial"/>
              <a:ea typeface="Arial"/>
              <a:cs typeface="Arial"/>
              <a:sym typeface="Arial"/>
            </a:endParaRPr>
          </a:p>
          <a:p>
            <a:pPr indent="0" lvl="0" marL="0" marR="0" rtl="0" algn="ctr">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(6 months, 2 million)</a:t>
            </a:r>
            <a:endParaRPr sz="1800">
              <a:solidFill>
                <a:schemeClr val="dk1"/>
              </a:solidFill>
              <a:latin typeface="Arial"/>
              <a:ea typeface="Arial"/>
              <a:cs typeface="Arial"/>
              <a:sym typeface="Arial"/>
            </a:endParaRPr>
          </a:p>
        </p:txBody>
      </p:sp>
      <p:sp>
        <p:nvSpPr>
          <p:cNvPr id="322" name="Google Shape;322;p12"/>
          <p:cNvSpPr/>
          <p:nvPr/>
        </p:nvSpPr>
        <p:spPr>
          <a:xfrm>
            <a:off x="5108125" y="2941300"/>
            <a:ext cx="1594500" cy="524100"/>
          </a:xfrm>
          <a:prstGeom prst="roundRect">
            <a:avLst>
              <a:gd fmla="val 16667" name="adj"/>
            </a:avLst>
          </a:prstGeom>
          <a:solidFill>
            <a:srgbClr val="D53C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HybridHashTable</a:t>
            </a:r>
            <a:endParaRPr sz="1800">
              <a:solidFill>
                <a:schemeClr val="dk1"/>
              </a:solidFill>
              <a:latin typeface="Arial"/>
              <a:ea typeface="Arial"/>
              <a:cs typeface="Arial"/>
              <a:sym typeface="Arial"/>
            </a:endParaRPr>
          </a:p>
        </p:txBody>
      </p:sp>
      <p:sp>
        <p:nvSpPr>
          <p:cNvPr id="323" name="Google Shape;323;p12"/>
          <p:cNvSpPr/>
          <p:nvPr/>
        </p:nvSpPr>
        <p:spPr>
          <a:xfrm>
            <a:off x="1896775" y="3792825"/>
            <a:ext cx="1261500" cy="52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PostgreSQL</a:t>
            </a:r>
            <a:endParaRPr sz="1800">
              <a:solidFill>
                <a:schemeClr val="dk1"/>
              </a:solidFill>
              <a:latin typeface="Arial"/>
              <a:ea typeface="Arial"/>
              <a:cs typeface="Arial"/>
              <a:sym typeface="Arial"/>
            </a:endParaRPr>
          </a:p>
        </p:txBody>
      </p:sp>
      <p:sp>
        <p:nvSpPr>
          <p:cNvPr id="324" name="Google Shape;324;p12"/>
          <p:cNvSpPr txBox="1"/>
          <p:nvPr>
            <p:ph type="title"/>
          </p:nvPr>
        </p:nvSpPr>
        <p:spPr>
          <a:xfrm>
            <a:off x="3960775" y="4570800"/>
            <a:ext cx="141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Shared</a:t>
            </a:r>
            <a:endParaRPr/>
          </a:p>
        </p:txBody>
      </p:sp>
      <p:cxnSp>
        <p:nvCxnSpPr>
          <p:cNvPr id="325" name="Google Shape;325;p12"/>
          <p:cNvCxnSpPr>
            <a:endCxn id="320" idx="1"/>
          </p:cNvCxnSpPr>
          <p:nvPr/>
        </p:nvCxnSpPr>
        <p:spPr>
          <a:xfrm>
            <a:off x="895975" y="3203350"/>
            <a:ext cx="746100" cy="0"/>
          </a:xfrm>
          <a:prstGeom prst="straightConnector1">
            <a:avLst/>
          </a:prstGeom>
          <a:noFill/>
          <a:ln cap="flat" cmpd="sng" w="9525">
            <a:solidFill>
              <a:schemeClr val="dk2"/>
            </a:solidFill>
            <a:prstDash val="solid"/>
            <a:round/>
            <a:headEnd len="sm" w="sm" type="none"/>
            <a:tailEnd len="med" w="med" type="triangle"/>
          </a:ln>
        </p:spPr>
      </p:cxnSp>
      <p:sp>
        <p:nvSpPr>
          <p:cNvPr id="326" name="Google Shape;326;p12"/>
          <p:cNvSpPr txBox="1"/>
          <p:nvPr/>
        </p:nvSpPr>
        <p:spPr>
          <a:xfrm>
            <a:off x="206925" y="3685425"/>
            <a:ext cx="1184100" cy="7389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800"/>
              <a:buFont typeface="Arial"/>
              <a:buNone/>
            </a:pPr>
            <a:r>
              <a:rPr lang="en-US" sz="1800">
                <a:solidFill>
                  <a:schemeClr val="dk2"/>
                </a:solidFill>
                <a:latin typeface="Arial"/>
                <a:ea typeface="Arial"/>
                <a:cs typeface="Arial"/>
                <a:sym typeface="Arial"/>
              </a:rPr>
              <a:t>Remote</a:t>
            </a:r>
            <a:endParaRPr sz="1800">
              <a:solidFill>
                <a:schemeClr val="dk2"/>
              </a:solidFill>
              <a:latin typeface="Arial"/>
              <a:ea typeface="Arial"/>
              <a:cs typeface="Arial"/>
              <a:sym typeface="Arial"/>
            </a:endParaRPr>
          </a:p>
          <a:p>
            <a:pPr indent="0" lvl="0" marL="0" marR="0" rtl="0" algn="l">
              <a:spcBef>
                <a:spcPts val="0"/>
              </a:spcBef>
              <a:spcAft>
                <a:spcPts val="0"/>
              </a:spcAft>
              <a:buClr>
                <a:schemeClr val="dk2"/>
              </a:buClr>
              <a:buSzPts val="1800"/>
              <a:buFont typeface="Arial"/>
              <a:buNone/>
            </a:pPr>
            <a:r>
              <a:rPr lang="en-US" sz="1800">
                <a:solidFill>
                  <a:schemeClr val="dk2"/>
                </a:solidFill>
                <a:latin typeface="Arial"/>
                <a:ea typeface="Arial"/>
                <a:cs typeface="Arial"/>
                <a:sym typeface="Arial"/>
              </a:rPr>
              <a:t>Sources</a:t>
            </a:r>
            <a:endParaRPr sz="1800">
              <a:solidFill>
                <a:schemeClr val="dk2"/>
              </a:solidFill>
              <a:latin typeface="Arial"/>
              <a:ea typeface="Arial"/>
              <a:cs typeface="Arial"/>
              <a:sym typeface="Arial"/>
            </a:endParaRPr>
          </a:p>
        </p:txBody>
      </p:sp>
      <p:cxnSp>
        <p:nvCxnSpPr>
          <p:cNvPr id="327" name="Google Shape;327;p12"/>
          <p:cNvCxnSpPr/>
          <p:nvPr/>
        </p:nvCxnSpPr>
        <p:spPr>
          <a:xfrm>
            <a:off x="885325" y="4054875"/>
            <a:ext cx="746100" cy="0"/>
          </a:xfrm>
          <a:prstGeom prst="straightConnector1">
            <a:avLst/>
          </a:prstGeom>
          <a:noFill/>
          <a:ln cap="flat" cmpd="sng" w="9525">
            <a:solidFill>
              <a:schemeClr val="dk2"/>
            </a:solidFill>
            <a:prstDash val="solid"/>
            <a:round/>
            <a:headEnd len="sm" w="sm" type="none"/>
            <a:tailEnd len="med" w="med" type="triangle"/>
          </a:ln>
        </p:spPr>
      </p:cxnSp>
      <p:sp>
        <p:nvSpPr>
          <p:cNvPr id="328" name="Google Shape;328;p12"/>
          <p:cNvSpPr txBox="1"/>
          <p:nvPr/>
        </p:nvSpPr>
        <p:spPr>
          <a:xfrm>
            <a:off x="239250" y="2833900"/>
            <a:ext cx="1184100" cy="7389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800"/>
              <a:buFont typeface="Arial"/>
              <a:buNone/>
            </a:pPr>
            <a:r>
              <a:rPr lang="en-US" sz="1800">
                <a:solidFill>
                  <a:schemeClr val="dk2"/>
                </a:solidFill>
                <a:latin typeface="Arial"/>
                <a:ea typeface="Arial"/>
                <a:cs typeface="Arial"/>
                <a:sym typeface="Arial"/>
              </a:rPr>
              <a:t>Cache Layer</a:t>
            </a:r>
            <a:endParaRPr sz="1800">
              <a:solidFill>
                <a:schemeClr val="dk2"/>
              </a:solidFill>
              <a:latin typeface="Arial"/>
              <a:ea typeface="Arial"/>
              <a:cs typeface="Arial"/>
              <a:sym typeface="Arial"/>
            </a:endParaRPr>
          </a:p>
        </p:txBody>
      </p:sp>
      <p:sp>
        <p:nvSpPr>
          <p:cNvPr id="329" name="Google Shape;329;p12"/>
          <p:cNvSpPr txBox="1"/>
          <p:nvPr/>
        </p:nvSpPr>
        <p:spPr>
          <a:xfrm>
            <a:off x="396900" y="886875"/>
            <a:ext cx="8350200" cy="67373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600"/>
              <a:buFont typeface="Arial"/>
              <a:buNone/>
            </a:pPr>
            <a:r>
              <a:rPr lang="en-US" sz="1600">
                <a:solidFill>
                  <a:schemeClr val="dk2"/>
                </a:solidFill>
                <a:latin typeface="Arial"/>
                <a:ea typeface="Arial"/>
                <a:cs typeface="Arial"/>
                <a:sym typeface="Arial"/>
              </a:rPr>
              <a:t>CREATE DICTIONARY products_dict (...) PRIMARY KEY key SOURCE(MYSQL(...));</a:t>
            </a:r>
            <a:endParaRPr sz="1600">
              <a:solidFill>
                <a:schemeClr val="dk2"/>
              </a:solidFill>
              <a:latin typeface="Arial"/>
              <a:ea typeface="Arial"/>
              <a:cs typeface="Arial"/>
              <a:sym typeface="Arial"/>
            </a:endParaRPr>
          </a:p>
          <a:p>
            <a:pPr indent="0" lvl="0" marL="0" marR="0" rtl="0" algn="l">
              <a:spcBef>
                <a:spcPts val="0"/>
              </a:spcBef>
              <a:spcAft>
                <a:spcPts val="0"/>
              </a:spcAft>
              <a:buClr>
                <a:schemeClr val="dk2"/>
              </a:buClr>
              <a:buSzPts val="1600"/>
              <a:buFont typeface="Arial"/>
              <a:buNone/>
            </a:pPr>
            <a:r>
              <a:rPr lang="en-US" sz="1600">
                <a:solidFill>
                  <a:schemeClr val="dk2"/>
                </a:solidFill>
                <a:latin typeface="Arial"/>
                <a:ea typeface="Arial"/>
                <a:cs typeface="Arial"/>
                <a:sym typeface="Arial"/>
              </a:rPr>
              <a:t>SELECT * FROM orders JOIN products_dict … ON … SETTINGS join_algorithm=</a:t>
            </a:r>
            <a:r>
              <a:rPr b="1" lang="en-US" sz="1600">
                <a:solidFill>
                  <a:schemeClr val="dk2"/>
                </a:solidFill>
                <a:latin typeface="Arial"/>
                <a:ea typeface="Arial"/>
                <a:cs typeface="Arial"/>
                <a:sym typeface="Arial"/>
              </a:rPr>
              <a:t>’direct’</a:t>
            </a:r>
            <a:r>
              <a:rPr lang="en-US" sz="1600">
                <a:solidFill>
                  <a:schemeClr val="dk2"/>
                </a:solidFill>
                <a:latin typeface="Arial"/>
                <a:ea typeface="Arial"/>
                <a:cs typeface="Arial"/>
                <a:sym typeface="Arial"/>
              </a:rPr>
              <a:t>;</a:t>
            </a:r>
            <a:endParaRPr sz="1600">
              <a:solidFill>
                <a:schemeClr val="dk2"/>
              </a:solidFill>
              <a:latin typeface="Arial"/>
              <a:ea typeface="Arial"/>
              <a:cs typeface="Arial"/>
              <a:sym typeface="Arial"/>
            </a:endParaRPr>
          </a:p>
        </p:txBody>
      </p:sp>
      <p:cxnSp>
        <p:nvCxnSpPr>
          <p:cNvPr id="330" name="Google Shape;330;p12"/>
          <p:cNvCxnSpPr>
            <a:stCxn id="315" idx="2"/>
            <a:endCxn id="321" idx="0"/>
          </p:cNvCxnSpPr>
          <p:nvPr/>
        </p:nvCxnSpPr>
        <p:spPr>
          <a:xfrm flipH="1" rot="-5400000">
            <a:off x="6198050" y="1368125"/>
            <a:ext cx="327300" cy="2818800"/>
          </a:xfrm>
          <a:prstGeom prst="curvedConnector3">
            <a:avLst>
              <a:gd fmla="val 50019" name="adj1"/>
            </a:avLst>
          </a:prstGeom>
          <a:noFill/>
          <a:ln cap="flat" cmpd="sng" w="9525">
            <a:solidFill>
              <a:schemeClr val="dk2"/>
            </a:solidFill>
            <a:prstDash val="solid"/>
            <a:round/>
            <a:headEnd len="sm" w="sm" type="none"/>
            <a:tailEnd len="med" w="med" type="stealth"/>
          </a:ln>
        </p:spPr>
      </p:cxnSp>
      <p:cxnSp>
        <p:nvCxnSpPr>
          <p:cNvPr id="331" name="Google Shape;331;p12"/>
          <p:cNvCxnSpPr>
            <a:stCxn id="321" idx="2"/>
            <a:endCxn id="316" idx="0"/>
          </p:cNvCxnSpPr>
          <p:nvPr/>
        </p:nvCxnSpPr>
        <p:spPr>
          <a:xfrm rot="5400000">
            <a:off x="5749000" y="1770700"/>
            <a:ext cx="327300" cy="3716700"/>
          </a:xfrm>
          <a:prstGeom prst="curvedConnector3">
            <a:avLst>
              <a:gd fmla="val 52131" name="adj1"/>
            </a:avLst>
          </a:prstGeom>
          <a:noFill/>
          <a:ln cap="flat" cmpd="sng" w="9525">
            <a:solidFill>
              <a:schemeClr val="dk2"/>
            </a:solidFill>
            <a:prstDash val="solid"/>
            <a:round/>
            <a:headEnd len="sm" w="sm" type="none"/>
            <a:tailEnd len="med" w="med" type="stealth"/>
          </a:ln>
        </p:spPr>
      </p:cxnSp>
      <p:cxnSp>
        <p:nvCxnSpPr>
          <p:cNvPr id="332" name="Google Shape;332;p12"/>
          <p:cNvCxnSpPr/>
          <p:nvPr/>
        </p:nvCxnSpPr>
        <p:spPr>
          <a:xfrm flipH="1" rot="5400000">
            <a:off x="7702475" y="3962925"/>
            <a:ext cx="1131900" cy="194100"/>
          </a:xfrm>
          <a:prstGeom prst="curvedConnector3">
            <a:avLst>
              <a:gd fmla="val 50000" name="adj1"/>
            </a:avLst>
          </a:prstGeom>
          <a:noFill/>
          <a:ln cap="flat" cmpd="sng" w="9525">
            <a:solidFill>
              <a:schemeClr val="dk2"/>
            </a:solidFill>
            <a:prstDash val="solid"/>
            <a:round/>
            <a:headEnd len="sm" w="sm" type="none"/>
            <a:tailEnd len="med" w="med" type="stealth"/>
          </a:ln>
        </p:spPr>
      </p:cxnSp>
      <p:sp>
        <p:nvSpPr>
          <p:cNvPr id="333" name="Google Shape;333;p12"/>
          <p:cNvSpPr txBox="1"/>
          <p:nvPr>
            <p:ph type="title"/>
          </p:nvPr>
        </p:nvSpPr>
        <p:spPr>
          <a:xfrm>
            <a:off x="7479100" y="4496775"/>
            <a:ext cx="17487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CDC MV</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38a43e568c5_0_0"/>
          <p:cNvSpPr txBox="1"/>
          <p:nvPr>
            <p:ph type="title"/>
          </p:nvPr>
        </p:nvSpPr>
        <p:spPr>
          <a:xfrm>
            <a:off x="311150" y="160655"/>
            <a:ext cx="94113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6739"/>
              <a:buNone/>
            </a:pPr>
            <a:r>
              <a:rPr lang="en-US" sz="2665"/>
              <a:t>低延迟高基数JOIN：HybridHash</a:t>
            </a:r>
            <a:r>
              <a:rPr lang="en-US" sz="2665"/>
              <a:t>降低内存用量</a:t>
            </a:r>
            <a:endParaRPr sz="2665"/>
          </a:p>
        </p:txBody>
      </p:sp>
      <p:pic>
        <p:nvPicPr>
          <p:cNvPr id="339" name="Google Shape;339;g38a43e568c5_0_0" title="stream_join.png"/>
          <p:cNvPicPr preferRelativeResize="0"/>
          <p:nvPr/>
        </p:nvPicPr>
        <p:blipFill>
          <a:blip r:embed="rId3">
            <a:alphaModFix/>
          </a:blip>
          <a:stretch>
            <a:fillRect/>
          </a:stretch>
        </p:blipFill>
        <p:spPr>
          <a:xfrm>
            <a:off x="1311600" y="913530"/>
            <a:ext cx="6412982" cy="410534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13"/>
          <p:cNvSpPr txBox="1"/>
          <p:nvPr>
            <p:ph type="title"/>
          </p:nvPr>
        </p:nvSpPr>
        <p:spPr>
          <a:xfrm>
            <a:off x="270425" y="1973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6739"/>
              <a:buNone/>
            </a:pPr>
            <a:r>
              <a:rPr lang="en-US" sz="2665"/>
              <a:t>支持大规模的ETL: Elastic Materialized View</a:t>
            </a:r>
            <a:endParaRPr sz="2665"/>
          </a:p>
        </p:txBody>
      </p:sp>
      <p:sp>
        <p:nvSpPr>
          <p:cNvPr id="345" name="Google Shape;345;p13"/>
          <p:cNvSpPr/>
          <p:nvPr/>
        </p:nvSpPr>
        <p:spPr>
          <a:xfrm>
            <a:off x="811475" y="2405165"/>
            <a:ext cx="16398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MV Scheduler  (leader)</a:t>
            </a:r>
            <a:endParaRPr sz="1200">
              <a:solidFill>
                <a:schemeClr val="dk1"/>
              </a:solidFill>
              <a:latin typeface="Arial"/>
              <a:ea typeface="Arial"/>
              <a:cs typeface="Arial"/>
              <a:sym typeface="Arial"/>
            </a:endParaRPr>
          </a:p>
        </p:txBody>
      </p:sp>
      <p:sp>
        <p:nvSpPr>
          <p:cNvPr id="346" name="Google Shape;346;p13"/>
          <p:cNvSpPr/>
          <p:nvPr/>
        </p:nvSpPr>
        <p:spPr>
          <a:xfrm>
            <a:off x="160850" y="3247465"/>
            <a:ext cx="12837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MV Scheduler </a:t>
            </a:r>
            <a:endParaRPr sz="1200">
              <a:solidFill>
                <a:schemeClr val="dk1"/>
              </a:solidFill>
              <a:latin typeface="Arial"/>
              <a:ea typeface="Arial"/>
              <a:cs typeface="Arial"/>
              <a:sym typeface="Arial"/>
            </a:endParaRPr>
          </a:p>
        </p:txBody>
      </p:sp>
      <p:sp>
        <p:nvSpPr>
          <p:cNvPr id="347" name="Google Shape;347;p13"/>
          <p:cNvSpPr/>
          <p:nvPr/>
        </p:nvSpPr>
        <p:spPr>
          <a:xfrm>
            <a:off x="1693050" y="3247465"/>
            <a:ext cx="12837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MV Scheduler </a:t>
            </a:r>
            <a:endParaRPr sz="1200">
              <a:solidFill>
                <a:schemeClr val="dk1"/>
              </a:solidFill>
              <a:latin typeface="Arial"/>
              <a:ea typeface="Arial"/>
              <a:cs typeface="Arial"/>
              <a:sym typeface="Arial"/>
            </a:endParaRPr>
          </a:p>
        </p:txBody>
      </p:sp>
      <p:sp>
        <p:nvSpPr>
          <p:cNvPr id="348" name="Google Shape;348;p13"/>
          <p:cNvSpPr/>
          <p:nvPr/>
        </p:nvSpPr>
        <p:spPr>
          <a:xfrm>
            <a:off x="4357190" y="2513835"/>
            <a:ext cx="1730400" cy="518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Woker1</a:t>
            </a:r>
            <a:endParaRPr sz="1200">
              <a:solidFill>
                <a:schemeClr val="dk1"/>
              </a:solidFill>
              <a:latin typeface="Arial"/>
              <a:ea typeface="Arial"/>
              <a:cs typeface="Arial"/>
              <a:sym typeface="Arial"/>
            </a:endParaRPr>
          </a:p>
          <a:p>
            <a:pPr indent="0" lvl="0" marL="0" marR="0" rtl="0" algn="ctr">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(Scheduled MV1)</a:t>
            </a:r>
            <a:endParaRPr sz="1200">
              <a:solidFill>
                <a:schemeClr val="dk1"/>
              </a:solidFill>
              <a:latin typeface="Arial"/>
              <a:ea typeface="Arial"/>
              <a:cs typeface="Arial"/>
              <a:sym typeface="Arial"/>
            </a:endParaRPr>
          </a:p>
        </p:txBody>
      </p:sp>
      <p:sp>
        <p:nvSpPr>
          <p:cNvPr id="349" name="Google Shape;349;p13"/>
          <p:cNvSpPr/>
          <p:nvPr/>
        </p:nvSpPr>
        <p:spPr>
          <a:xfrm>
            <a:off x="4540925" y="3404075"/>
            <a:ext cx="1730400" cy="5430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Worker2</a:t>
            </a:r>
            <a:endParaRPr sz="1200">
              <a:solidFill>
                <a:schemeClr val="dk1"/>
              </a:solidFill>
              <a:latin typeface="Arial"/>
              <a:ea typeface="Arial"/>
              <a:cs typeface="Arial"/>
              <a:sym typeface="Arial"/>
            </a:endParaRPr>
          </a:p>
          <a:p>
            <a:pPr indent="0" lvl="0" marL="0" marR="0" rtl="0" algn="ctr">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(Scheduled MV2)</a:t>
            </a:r>
            <a:endParaRPr sz="1200">
              <a:solidFill>
                <a:schemeClr val="dk1"/>
              </a:solidFill>
              <a:latin typeface="Arial"/>
              <a:ea typeface="Arial"/>
              <a:cs typeface="Arial"/>
              <a:sym typeface="Arial"/>
            </a:endParaRPr>
          </a:p>
        </p:txBody>
      </p:sp>
      <p:sp>
        <p:nvSpPr>
          <p:cNvPr id="350" name="Google Shape;350;p13"/>
          <p:cNvSpPr/>
          <p:nvPr/>
        </p:nvSpPr>
        <p:spPr>
          <a:xfrm>
            <a:off x="6787730" y="1119545"/>
            <a:ext cx="2211075" cy="622050"/>
          </a:xfrm>
          <a:prstGeom prst="flowChartMagneticDrum">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Kafka (source_k)</a:t>
            </a:r>
            <a:endParaRPr sz="1200">
              <a:solidFill>
                <a:schemeClr val="dk1"/>
              </a:solidFill>
              <a:latin typeface="Arial"/>
              <a:ea typeface="Arial"/>
              <a:cs typeface="Arial"/>
              <a:sym typeface="Arial"/>
            </a:endParaRPr>
          </a:p>
        </p:txBody>
      </p:sp>
      <p:sp>
        <p:nvSpPr>
          <p:cNvPr id="351" name="Google Shape;351;p13"/>
          <p:cNvSpPr/>
          <p:nvPr/>
        </p:nvSpPr>
        <p:spPr>
          <a:xfrm>
            <a:off x="6898700" y="2697200"/>
            <a:ext cx="2211075" cy="622050"/>
          </a:xfrm>
          <a:prstGeom prst="flowChartMagneticDrum">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Kafka (sink_k)</a:t>
            </a:r>
            <a:endParaRPr sz="1200">
              <a:solidFill>
                <a:schemeClr val="dk1"/>
              </a:solidFill>
              <a:latin typeface="Arial"/>
              <a:ea typeface="Arial"/>
              <a:cs typeface="Arial"/>
              <a:sym typeface="Arial"/>
            </a:endParaRPr>
          </a:p>
        </p:txBody>
      </p:sp>
      <p:cxnSp>
        <p:nvCxnSpPr>
          <p:cNvPr id="352" name="Google Shape;352;p13"/>
          <p:cNvCxnSpPr>
            <a:stCxn id="348" idx="0"/>
            <a:endCxn id="350" idx="1"/>
          </p:cNvCxnSpPr>
          <p:nvPr/>
        </p:nvCxnSpPr>
        <p:spPr>
          <a:xfrm flipH="1" rot="10800000">
            <a:off x="5222390" y="1430535"/>
            <a:ext cx="1565400" cy="1083300"/>
          </a:xfrm>
          <a:prstGeom prst="straightConnector1">
            <a:avLst/>
          </a:prstGeom>
          <a:noFill/>
          <a:ln cap="flat" cmpd="sng" w="9525">
            <a:solidFill>
              <a:srgbClr val="00B050"/>
            </a:solidFill>
            <a:prstDash val="solid"/>
            <a:round/>
            <a:headEnd len="med" w="med" type="triangle"/>
            <a:tailEnd len="sm" w="sm" type="none"/>
          </a:ln>
        </p:spPr>
      </p:cxnSp>
      <p:cxnSp>
        <p:nvCxnSpPr>
          <p:cNvPr id="353" name="Google Shape;353;p13"/>
          <p:cNvCxnSpPr>
            <a:stCxn id="348" idx="3"/>
            <a:endCxn id="351" idx="1"/>
          </p:cNvCxnSpPr>
          <p:nvPr/>
        </p:nvCxnSpPr>
        <p:spPr>
          <a:xfrm>
            <a:off x="6087590" y="2772885"/>
            <a:ext cx="811200" cy="235200"/>
          </a:xfrm>
          <a:prstGeom prst="straightConnector1">
            <a:avLst/>
          </a:prstGeom>
          <a:noFill/>
          <a:ln cap="flat" cmpd="sng" w="9525">
            <a:solidFill>
              <a:srgbClr val="6AA84F"/>
            </a:solidFill>
            <a:prstDash val="solid"/>
            <a:round/>
            <a:headEnd len="sm" w="sm" type="none"/>
            <a:tailEnd len="med" w="med" type="triangle"/>
          </a:ln>
        </p:spPr>
      </p:cxnSp>
      <p:cxnSp>
        <p:nvCxnSpPr>
          <p:cNvPr id="354" name="Google Shape;354;p13"/>
          <p:cNvCxnSpPr>
            <a:endCxn id="350" idx="2"/>
          </p:cNvCxnSpPr>
          <p:nvPr/>
        </p:nvCxnSpPr>
        <p:spPr>
          <a:xfrm flipH="1" rot="10800000">
            <a:off x="5745568" y="1741595"/>
            <a:ext cx="2147700" cy="1668000"/>
          </a:xfrm>
          <a:prstGeom prst="straightConnector1">
            <a:avLst/>
          </a:prstGeom>
          <a:noFill/>
          <a:ln cap="flat" cmpd="sng" w="9525">
            <a:solidFill>
              <a:srgbClr val="00B050"/>
            </a:solidFill>
            <a:prstDash val="solid"/>
            <a:round/>
            <a:headEnd len="med" w="med" type="triangle"/>
            <a:tailEnd len="sm" w="sm" type="none"/>
          </a:ln>
        </p:spPr>
      </p:cxnSp>
      <p:cxnSp>
        <p:nvCxnSpPr>
          <p:cNvPr id="355" name="Google Shape;355;p13"/>
          <p:cNvCxnSpPr>
            <a:stCxn id="349" idx="3"/>
            <a:endCxn id="351" idx="1"/>
          </p:cNvCxnSpPr>
          <p:nvPr/>
        </p:nvCxnSpPr>
        <p:spPr>
          <a:xfrm flipH="1" rot="10800000">
            <a:off x="6271325" y="3008375"/>
            <a:ext cx="627300" cy="667200"/>
          </a:xfrm>
          <a:prstGeom prst="straightConnector1">
            <a:avLst/>
          </a:prstGeom>
          <a:noFill/>
          <a:ln cap="flat" cmpd="sng" w="9525">
            <a:solidFill>
              <a:srgbClr val="6A9955"/>
            </a:solidFill>
            <a:prstDash val="solid"/>
            <a:round/>
            <a:headEnd len="sm" w="sm" type="none"/>
            <a:tailEnd len="med" w="med" type="triangle"/>
          </a:ln>
        </p:spPr>
      </p:cxnSp>
      <p:cxnSp>
        <p:nvCxnSpPr>
          <p:cNvPr id="356" name="Google Shape;356;p13"/>
          <p:cNvCxnSpPr>
            <a:stCxn id="345" idx="3"/>
            <a:endCxn id="348" idx="1"/>
          </p:cNvCxnSpPr>
          <p:nvPr/>
        </p:nvCxnSpPr>
        <p:spPr>
          <a:xfrm>
            <a:off x="2451275" y="2691515"/>
            <a:ext cx="1905900" cy="81300"/>
          </a:xfrm>
          <a:prstGeom prst="curvedConnector3">
            <a:avLst>
              <a:gd fmla="val 50001" name="adj1"/>
            </a:avLst>
          </a:prstGeom>
          <a:noFill/>
          <a:ln cap="flat" cmpd="sng" w="9525">
            <a:solidFill>
              <a:schemeClr val="dk2"/>
            </a:solidFill>
            <a:prstDash val="solid"/>
            <a:round/>
            <a:headEnd len="sm" w="sm" type="none"/>
            <a:tailEnd len="med" w="med" type="stealth"/>
          </a:ln>
        </p:spPr>
      </p:cxnSp>
      <p:cxnSp>
        <p:nvCxnSpPr>
          <p:cNvPr id="357" name="Google Shape;357;p13"/>
          <p:cNvCxnSpPr>
            <a:stCxn id="345" idx="3"/>
            <a:endCxn id="349" idx="1"/>
          </p:cNvCxnSpPr>
          <p:nvPr/>
        </p:nvCxnSpPr>
        <p:spPr>
          <a:xfrm>
            <a:off x="2451275" y="2691515"/>
            <a:ext cx="2089800" cy="984000"/>
          </a:xfrm>
          <a:prstGeom prst="curvedConnector3">
            <a:avLst>
              <a:gd fmla="val 50006" name="adj1"/>
            </a:avLst>
          </a:prstGeom>
          <a:noFill/>
          <a:ln cap="flat" cmpd="sng" w="9525">
            <a:solidFill>
              <a:schemeClr val="dk2"/>
            </a:solidFill>
            <a:prstDash val="solid"/>
            <a:round/>
            <a:headEnd len="sm" w="sm" type="none"/>
            <a:tailEnd len="med" w="med" type="stealth"/>
          </a:ln>
        </p:spPr>
      </p:cxnSp>
      <p:cxnSp>
        <p:nvCxnSpPr>
          <p:cNvPr id="358" name="Google Shape;358;p13"/>
          <p:cNvCxnSpPr/>
          <p:nvPr/>
        </p:nvCxnSpPr>
        <p:spPr>
          <a:xfrm>
            <a:off x="3404250" y="1252325"/>
            <a:ext cx="0" cy="2884805"/>
          </a:xfrm>
          <a:prstGeom prst="straightConnector1">
            <a:avLst/>
          </a:prstGeom>
          <a:noFill/>
          <a:ln cap="flat" cmpd="sng" w="9525">
            <a:solidFill>
              <a:schemeClr val="dk2"/>
            </a:solidFill>
            <a:prstDash val="dash"/>
            <a:round/>
            <a:headEnd len="sm" w="sm" type="none"/>
            <a:tailEnd len="sm" w="sm" type="none"/>
          </a:ln>
        </p:spPr>
      </p:cxnSp>
      <p:sp>
        <p:nvSpPr>
          <p:cNvPr id="359" name="Google Shape;359;p13"/>
          <p:cNvSpPr txBox="1"/>
          <p:nvPr/>
        </p:nvSpPr>
        <p:spPr>
          <a:xfrm>
            <a:off x="311690" y="1893765"/>
            <a:ext cx="2799300" cy="4617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800"/>
              <a:buFont typeface="Arial"/>
              <a:buNone/>
            </a:pPr>
            <a:r>
              <a:rPr lang="en-US" sz="1800">
                <a:solidFill>
                  <a:schemeClr val="dk2"/>
                </a:solidFill>
                <a:latin typeface="Arial"/>
                <a:ea typeface="Arial"/>
                <a:cs typeface="Arial"/>
                <a:sym typeface="Arial"/>
              </a:rPr>
              <a:t>Persistent Tier T+ Cluster</a:t>
            </a:r>
            <a:endParaRPr sz="1800">
              <a:solidFill>
                <a:schemeClr val="dk2"/>
              </a:solidFill>
              <a:latin typeface="Arial"/>
              <a:ea typeface="Arial"/>
              <a:cs typeface="Arial"/>
              <a:sym typeface="Arial"/>
            </a:endParaRPr>
          </a:p>
        </p:txBody>
      </p:sp>
      <p:sp>
        <p:nvSpPr>
          <p:cNvPr id="360" name="Google Shape;360;p13"/>
          <p:cNvSpPr txBox="1"/>
          <p:nvPr/>
        </p:nvSpPr>
        <p:spPr>
          <a:xfrm>
            <a:off x="4648338" y="4277150"/>
            <a:ext cx="1758600" cy="4617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800"/>
              <a:buFont typeface="Arial"/>
              <a:buNone/>
            </a:pPr>
            <a:r>
              <a:rPr lang="en-US" sz="1800">
                <a:solidFill>
                  <a:schemeClr val="dk2"/>
                </a:solidFill>
                <a:latin typeface="Arial"/>
                <a:ea typeface="Arial"/>
                <a:cs typeface="Arial"/>
                <a:sym typeface="Arial"/>
              </a:rPr>
              <a:t>Ephemeral Tier</a:t>
            </a:r>
            <a:endParaRPr sz="1800">
              <a:solidFill>
                <a:schemeClr val="dk2"/>
              </a:solidFill>
              <a:latin typeface="Arial"/>
              <a:ea typeface="Arial"/>
              <a:cs typeface="Arial"/>
              <a:sym typeface="Arial"/>
            </a:endParaRPr>
          </a:p>
        </p:txBody>
      </p:sp>
      <p:sp>
        <p:nvSpPr>
          <p:cNvPr id="361" name="Google Shape;361;p13"/>
          <p:cNvSpPr/>
          <p:nvPr/>
        </p:nvSpPr>
        <p:spPr>
          <a:xfrm>
            <a:off x="1995170" y="4427220"/>
            <a:ext cx="5023485" cy="57277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Shared Storage Service For Checkpoint</a:t>
            </a:r>
            <a:endParaRPr sz="1200">
              <a:solidFill>
                <a:schemeClr val="dk1"/>
              </a:solidFill>
              <a:latin typeface="Arial"/>
              <a:ea typeface="Arial"/>
              <a:cs typeface="Arial"/>
              <a:sym typeface="Arial"/>
            </a:endParaRPr>
          </a:p>
          <a:p>
            <a:pPr indent="0" lvl="0" marL="0" marR="0" rtl="0" algn="ctr">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(S3 compatiable)</a:t>
            </a: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cxnSp>
        <p:nvCxnSpPr>
          <p:cNvPr id="362" name="Google Shape;362;p13"/>
          <p:cNvCxnSpPr>
            <a:stCxn id="349" idx="2"/>
            <a:endCxn id="361" idx="0"/>
          </p:cNvCxnSpPr>
          <p:nvPr/>
        </p:nvCxnSpPr>
        <p:spPr>
          <a:xfrm rot="5400000">
            <a:off x="4716575" y="3737525"/>
            <a:ext cx="480000" cy="899100"/>
          </a:xfrm>
          <a:prstGeom prst="curvedConnector3">
            <a:avLst>
              <a:gd fmla="val 50024" name="adj1"/>
            </a:avLst>
          </a:prstGeom>
          <a:noFill/>
          <a:ln cap="flat" cmpd="sng" w="12700">
            <a:solidFill>
              <a:srgbClr val="3061B2"/>
            </a:solidFill>
            <a:prstDash val="dot"/>
            <a:round/>
            <a:headEnd len="sm" w="sm" type="none"/>
            <a:tailEnd len="med" w="med" type="stealth"/>
          </a:ln>
        </p:spPr>
      </p:cxnSp>
      <p:cxnSp>
        <p:nvCxnSpPr>
          <p:cNvPr id="363" name="Google Shape;363;p13"/>
          <p:cNvCxnSpPr>
            <a:stCxn id="348" idx="2"/>
          </p:cNvCxnSpPr>
          <p:nvPr/>
        </p:nvCxnSpPr>
        <p:spPr>
          <a:xfrm rot="5400000">
            <a:off x="3914240" y="3294285"/>
            <a:ext cx="1570500" cy="1045800"/>
          </a:xfrm>
          <a:prstGeom prst="curvedConnector3">
            <a:avLst>
              <a:gd fmla="val 50027" name="adj1"/>
            </a:avLst>
          </a:prstGeom>
          <a:noFill/>
          <a:ln cap="flat" cmpd="sng" w="12700">
            <a:solidFill>
              <a:srgbClr val="3061B2"/>
            </a:solidFill>
            <a:prstDash val="dot"/>
            <a:round/>
            <a:headEnd len="sm" w="sm" type="none"/>
            <a:tailEnd len="med" w="med" type="stealth"/>
          </a:ln>
        </p:spPr>
      </p:cxnSp>
      <p:sp>
        <p:nvSpPr>
          <p:cNvPr id="364" name="Google Shape;364;p13"/>
          <p:cNvSpPr txBox="1"/>
          <p:nvPr/>
        </p:nvSpPr>
        <p:spPr>
          <a:xfrm>
            <a:off x="3641090" y="1896745"/>
            <a:ext cx="1765300" cy="45847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800"/>
              <a:buFont typeface="Arial"/>
              <a:buNone/>
            </a:pPr>
            <a:r>
              <a:rPr lang="en-US" sz="1800">
                <a:solidFill>
                  <a:schemeClr val="dk2"/>
                </a:solidFill>
                <a:latin typeface="Arial"/>
                <a:ea typeface="Arial"/>
                <a:cs typeface="Arial"/>
                <a:sym typeface="Arial"/>
              </a:rPr>
              <a:t>Ephemeral Tier</a:t>
            </a:r>
            <a:endParaRPr sz="1800">
              <a:solidFill>
                <a:schemeClr val="dk2"/>
              </a:solidFill>
              <a:latin typeface="Arial"/>
              <a:ea typeface="Arial"/>
              <a:cs typeface="Arial"/>
              <a:sym typeface="Arial"/>
            </a:endParaRPr>
          </a:p>
        </p:txBody>
      </p:sp>
      <p:sp>
        <p:nvSpPr>
          <p:cNvPr id="365" name="Google Shape;365;p13"/>
          <p:cNvSpPr/>
          <p:nvPr/>
        </p:nvSpPr>
        <p:spPr>
          <a:xfrm>
            <a:off x="160655" y="1896745"/>
            <a:ext cx="3053080" cy="2240280"/>
          </a:xfrm>
          <a:prstGeom prst="roundRect">
            <a:avLst>
              <a:gd fmla="val 16667" name="adj"/>
            </a:avLst>
          </a:prstGeom>
          <a:noFill/>
          <a:ln cap="flat" cmpd="sng" w="12700">
            <a:solidFill>
              <a:schemeClr val="accent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6" name="Google Shape;366;p13"/>
          <p:cNvSpPr/>
          <p:nvPr/>
        </p:nvSpPr>
        <p:spPr>
          <a:xfrm>
            <a:off x="3529330" y="1896745"/>
            <a:ext cx="3053080" cy="2240280"/>
          </a:xfrm>
          <a:prstGeom prst="roundRect">
            <a:avLst>
              <a:gd fmla="val 16667" name="adj"/>
            </a:avLst>
          </a:prstGeom>
          <a:noFill/>
          <a:ln cap="flat" cmpd="sng" w="12700">
            <a:solidFill>
              <a:schemeClr val="accent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7" name="Google Shape;367;p13"/>
          <p:cNvSpPr txBox="1"/>
          <p:nvPr/>
        </p:nvSpPr>
        <p:spPr>
          <a:xfrm>
            <a:off x="2256155" y="1140460"/>
            <a:ext cx="2392045" cy="45847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800"/>
              <a:buFont typeface="Arial"/>
              <a:buNone/>
            </a:pPr>
            <a:r>
              <a:rPr lang="en-US" sz="1800">
                <a:solidFill>
                  <a:schemeClr val="dk2"/>
                </a:solidFill>
                <a:latin typeface="Arial"/>
                <a:ea typeface="Arial"/>
                <a:cs typeface="Arial"/>
                <a:sym typeface="Arial"/>
              </a:rPr>
              <a:t>One Cluster 2 Tiers</a:t>
            </a:r>
            <a:endParaRPr sz="1800">
              <a:solidFill>
                <a:schemeClr val="dk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4"/>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rmAutofit/>
          </a:bodyPr>
          <a:lstStyle/>
          <a:p>
            <a:pPr indent="0" lvl="0" marL="0" marR="0" rtl="0" algn="l">
              <a:lnSpc>
                <a:spcPct val="100000"/>
              </a:lnSpc>
              <a:spcBef>
                <a:spcPts val="0"/>
              </a:spcBef>
              <a:spcAft>
                <a:spcPts val="0"/>
              </a:spcAft>
              <a:buClr>
                <a:srgbClr val="E43D59"/>
              </a:buClr>
              <a:buSzPts val="2400"/>
              <a:buNone/>
            </a:pPr>
            <a:r>
              <a:rPr lang="en-US">
                <a:extLst>
                  <a:ext uri="http://customooxmlschemas.google.com/">
                    <go:slidesCustomData xmlns:go="http://customooxmlschemas.google.com/" textRoundtripDataId="1"/>
                  </a:ext>
                </a:extLst>
              </a:rPr>
              <a:t>场景2: 实时构建BI大宽表</a:t>
            </a:r>
            <a:endParaRPr/>
          </a:p>
        </p:txBody>
      </p:sp>
      <p:pic>
        <p:nvPicPr>
          <p:cNvPr descr="coalesce_mv" id="373" name="Google Shape;373;p14"/>
          <p:cNvPicPr preferRelativeResize="0"/>
          <p:nvPr/>
        </p:nvPicPr>
        <p:blipFill rotWithShape="1">
          <a:blip r:embed="rId4">
            <a:alphaModFix/>
          </a:blip>
          <a:srcRect b="0" l="0" r="0" t="0"/>
          <a:stretch/>
        </p:blipFill>
        <p:spPr>
          <a:xfrm>
            <a:off x="968375" y="1495425"/>
            <a:ext cx="6219825" cy="2495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15"/>
          <p:cNvSpPr txBox="1"/>
          <p:nvPr>
            <p:ph type="title"/>
          </p:nvPr>
        </p:nvSpPr>
        <p:spPr>
          <a:xfrm>
            <a:off x="311700" y="252620"/>
            <a:ext cx="8521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6739"/>
              <a:buNone/>
            </a:pPr>
            <a:r>
              <a:rPr lang="en-US" sz="2665"/>
              <a:t>大宽表的部分更新：Coalesce Mutable Stream（1）</a:t>
            </a:r>
            <a:endParaRPr sz="2665"/>
          </a:p>
        </p:txBody>
      </p:sp>
      <p:sp>
        <p:nvSpPr>
          <p:cNvPr id="379" name="Google Shape;379;p15"/>
          <p:cNvSpPr txBox="1"/>
          <p:nvPr>
            <p:ph idx="1" type="body"/>
          </p:nvPr>
        </p:nvSpPr>
        <p:spPr>
          <a:xfrm>
            <a:off x="379200" y="1157719"/>
            <a:ext cx="8000100" cy="966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US"/>
              <a:t>There are a wide metrics table / stream, there are applications / MatViews, </a:t>
            </a:r>
            <a:r>
              <a:rPr lang="en-US">
                <a:solidFill>
                  <a:srgbClr val="D53C97"/>
                </a:solidFill>
              </a:rPr>
              <a:t>each updating partial of the metrics</a:t>
            </a:r>
            <a:r>
              <a:rPr lang="en-US"/>
              <a:t> and </a:t>
            </a:r>
            <a:r>
              <a:rPr lang="en-US">
                <a:solidFill>
                  <a:srgbClr val="D53C97"/>
                </a:solidFill>
              </a:rPr>
              <a:t>collectively update all </a:t>
            </a:r>
            <a:r>
              <a:rPr lang="en-US"/>
              <a:t>of them </a:t>
            </a:r>
            <a:endParaRPr/>
          </a:p>
        </p:txBody>
      </p:sp>
      <p:sp>
        <p:nvSpPr>
          <p:cNvPr id="380" name="Google Shape;380;p15"/>
          <p:cNvSpPr/>
          <p:nvPr/>
        </p:nvSpPr>
        <p:spPr>
          <a:xfrm>
            <a:off x="1885638" y="3018875"/>
            <a:ext cx="801300" cy="35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m1</a:t>
            </a:r>
            <a:endParaRPr sz="1800">
              <a:solidFill>
                <a:schemeClr val="dk1"/>
              </a:solidFill>
              <a:latin typeface="Arial"/>
              <a:ea typeface="Arial"/>
              <a:cs typeface="Arial"/>
              <a:sym typeface="Arial"/>
            </a:endParaRPr>
          </a:p>
        </p:txBody>
      </p:sp>
      <p:sp>
        <p:nvSpPr>
          <p:cNvPr id="381" name="Google Shape;381;p15"/>
          <p:cNvSpPr/>
          <p:nvPr/>
        </p:nvSpPr>
        <p:spPr>
          <a:xfrm>
            <a:off x="2686938" y="3018875"/>
            <a:ext cx="801300" cy="35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m2</a:t>
            </a:r>
            <a:endParaRPr sz="1800">
              <a:solidFill>
                <a:schemeClr val="dk1"/>
              </a:solidFill>
              <a:latin typeface="Arial"/>
              <a:ea typeface="Arial"/>
              <a:cs typeface="Arial"/>
              <a:sym typeface="Arial"/>
            </a:endParaRPr>
          </a:p>
        </p:txBody>
      </p:sp>
      <p:sp>
        <p:nvSpPr>
          <p:cNvPr id="382" name="Google Shape;382;p15"/>
          <p:cNvSpPr/>
          <p:nvPr/>
        </p:nvSpPr>
        <p:spPr>
          <a:xfrm>
            <a:off x="3488238" y="3018875"/>
            <a:ext cx="801300" cy="35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m3</a:t>
            </a:r>
            <a:endParaRPr sz="1800">
              <a:solidFill>
                <a:schemeClr val="dk1"/>
              </a:solidFill>
              <a:latin typeface="Arial"/>
              <a:ea typeface="Arial"/>
              <a:cs typeface="Arial"/>
              <a:sym typeface="Arial"/>
            </a:endParaRPr>
          </a:p>
        </p:txBody>
      </p:sp>
      <p:sp>
        <p:nvSpPr>
          <p:cNvPr id="383" name="Google Shape;383;p15"/>
          <p:cNvSpPr/>
          <p:nvPr/>
        </p:nvSpPr>
        <p:spPr>
          <a:xfrm>
            <a:off x="4289538" y="3018875"/>
            <a:ext cx="801300" cy="35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m4</a:t>
            </a:r>
            <a:endParaRPr sz="1800">
              <a:solidFill>
                <a:schemeClr val="dk1"/>
              </a:solidFill>
              <a:latin typeface="Arial"/>
              <a:ea typeface="Arial"/>
              <a:cs typeface="Arial"/>
              <a:sym typeface="Arial"/>
            </a:endParaRPr>
          </a:p>
        </p:txBody>
      </p:sp>
      <p:sp>
        <p:nvSpPr>
          <p:cNvPr id="384" name="Google Shape;384;p15"/>
          <p:cNvSpPr/>
          <p:nvPr/>
        </p:nvSpPr>
        <p:spPr>
          <a:xfrm>
            <a:off x="5090838" y="3018875"/>
            <a:ext cx="801300" cy="35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m5</a:t>
            </a:r>
            <a:endParaRPr sz="1800">
              <a:solidFill>
                <a:schemeClr val="dk1"/>
              </a:solidFill>
              <a:latin typeface="Arial"/>
              <a:ea typeface="Arial"/>
              <a:cs typeface="Arial"/>
              <a:sym typeface="Arial"/>
            </a:endParaRPr>
          </a:p>
        </p:txBody>
      </p:sp>
      <p:sp>
        <p:nvSpPr>
          <p:cNvPr id="385" name="Google Shape;385;p15"/>
          <p:cNvSpPr/>
          <p:nvPr/>
        </p:nvSpPr>
        <p:spPr>
          <a:xfrm>
            <a:off x="5892138" y="3018875"/>
            <a:ext cx="801300" cy="35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m6</a:t>
            </a:r>
            <a:endParaRPr sz="1800">
              <a:solidFill>
                <a:schemeClr val="dk1"/>
              </a:solidFill>
              <a:latin typeface="Arial"/>
              <a:ea typeface="Arial"/>
              <a:cs typeface="Arial"/>
              <a:sym typeface="Arial"/>
            </a:endParaRPr>
          </a:p>
        </p:txBody>
      </p:sp>
      <p:sp>
        <p:nvSpPr>
          <p:cNvPr id="386" name="Google Shape;386;p15"/>
          <p:cNvSpPr/>
          <p:nvPr/>
        </p:nvSpPr>
        <p:spPr>
          <a:xfrm>
            <a:off x="6693438" y="3018875"/>
            <a:ext cx="801300" cy="35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m7</a:t>
            </a:r>
            <a:endParaRPr sz="1800">
              <a:solidFill>
                <a:schemeClr val="dk1"/>
              </a:solidFill>
              <a:latin typeface="Arial"/>
              <a:ea typeface="Arial"/>
              <a:cs typeface="Arial"/>
              <a:sym typeface="Arial"/>
            </a:endParaRPr>
          </a:p>
        </p:txBody>
      </p:sp>
      <p:sp>
        <p:nvSpPr>
          <p:cNvPr id="387" name="Google Shape;387;p15"/>
          <p:cNvSpPr/>
          <p:nvPr/>
        </p:nvSpPr>
        <p:spPr>
          <a:xfrm>
            <a:off x="728913" y="3018875"/>
            <a:ext cx="801300" cy="35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key</a:t>
            </a:r>
            <a:endParaRPr sz="1800">
              <a:solidFill>
                <a:schemeClr val="dk1"/>
              </a:solidFill>
              <a:latin typeface="Arial"/>
              <a:ea typeface="Arial"/>
              <a:cs typeface="Arial"/>
              <a:sym typeface="Arial"/>
            </a:endParaRPr>
          </a:p>
        </p:txBody>
      </p:sp>
      <p:sp>
        <p:nvSpPr>
          <p:cNvPr id="388" name="Google Shape;388;p15"/>
          <p:cNvSpPr/>
          <p:nvPr/>
        </p:nvSpPr>
        <p:spPr>
          <a:xfrm rot="-5400000">
            <a:off x="2553850" y="2766340"/>
            <a:ext cx="186000" cy="1437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9" name="Google Shape;389;p15"/>
          <p:cNvSpPr/>
          <p:nvPr/>
        </p:nvSpPr>
        <p:spPr>
          <a:xfrm rot="-5400000">
            <a:off x="4527525" y="2640490"/>
            <a:ext cx="186000" cy="16896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0" name="Google Shape;390;p15"/>
          <p:cNvSpPr/>
          <p:nvPr/>
        </p:nvSpPr>
        <p:spPr>
          <a:xfrm rot="-5400000">
            <a:off x="6492275" y="2859790"/>
            <a:ext cx="186000" cy="12510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1" name="Google Shape;391;p15"/>
          <p:cNvSpPr txBox="1"/>
          <p:nvPr/>
        </p:nvSpPr>
        <p:spPr>
          <a:xfrm>
            <a:off x="2174700" y="3634925"/>
            <a:ext cx="1058700" cy="4617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800"/>
              <a:buFont typeface="Arial"/>
              <a:buNone/>
            </a:pPr>
            <a:r>
              <a:rPr lang="en-US" sz="1800">
                <a:solidFill>
                  <a:schemeClr val="dk2"/>
                </a:solidFill>
                <a:latin typeface="Arial"/>
                <a:ea typeface="Arial"/>
                <a:cs typeface="Arial"/>
                <a:sym typeface="Arial"/>
              </a:rPr>
              <a:t>group1</a:t>
            </a:r>
            <a:endParaRPr sz="1800">
              <a:solidFill>
                <a:schemeClr val="dk2"/>
              </a:solidFill>
              <a:latin typeface="Arial"/>
              <a:ea typeface="Arial"/>
              <a:cs typeface="Arial"/>
              <a:sym typeface="Arial"/>
            </a:endParaRPr>
          </a:p>
        </p:txBody>
      </p:sp>
      <p:sp>
        <p:nvSpPr>
          <p:cNvPr id="392" name="Google Shape;392;p15"/>
          <p:cNvSpPr txBox="1"/>
          <p:nvPr/>
        </p:nvSpPr>
        <p:spPr>
          <a:xfrm>
            <a:off x="4032150" y="3634925"/>
            <a:ext cx="1058700" cy="4617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800"/>
              <a:buFont typeface="Arial"/>
              <a:buNone/>
            </a:pPr>
            <a:r>
              <a:rPr lang="en-US" sz="1800">
                <a:solidFill>
                  <a:schemeClr val="dk2"/>
                </a:solidFill>
                <a:latin typeface="Arial"/>
                <a:ea typeface="Arial"/>
                <a:cs typeface="Arial"/>
                <a:sym typeface="Arial"/>
              </a:rPr>
              <a:t>group2</a:t>
            </a:r>
            <a:endParaRPr sz="1800">
              <a:solidFill>
                <a:schemeClr val="dk2"/>
              </a:solidFill>
              <a:latin typeface="Arial"/>
              <a:ea typeface="Arial"/>
              <a:cs typeface="Arial"/>
              <a:sym typeface="Arial"/>
            </a:endParaRPr>
          </a:p>
        </p:txBody>
      </p:sp>
      <p:sp>
        <p:nvSpPr>
          <p:cNvPr id="393" name="Google Shape;393;p15"/>
          <p:cNvSpPr txBox="1"/>
          <p:nvPr/>
        </p:nvSpPr>
        <p:spPr>
          <a:xfrm>
            <a:off x="6106050" y="3634925"/>
            <a:ext cx="1058700" cy="4617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800"/>
              <a:buFont typeface="Arial"/>
              <a:buNone/>
            </a:pPr>
            <a:r>
              <a:rPr lang="en-US" sz="1800">
                <a:solidFill>
                  <a:schemeClr val="dk2"/>
                </a:solidFill>
                <a:latin typeface="Arial"/>
                <a:ea typeface="Arial"/>
                <a:cs typeface="Arial"/>
                <a:sym typeface="Arial"/>
              </a:rPr>
              <a:t>group3</a:t>
            </a:r>
            <a:endParaRPr sz="1800">
              <a:solidFill>
                <a:schemeClr val="dk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16"/>
          <p:cNvSpPr txBox="1"/>
          <p:nvPr>
            <p:ph idx="1" type="body"/>
          </p:nvPr>
        </p:nvSpPr>
        <p:spPr>
          <a:xfrm>
            <a:off x="111375" y="1152500"/>
            <a:ext cx="5110800" cy="3416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lang="en-US" sz="1600"/>
              <a:t>CREATE MUTABLE STREAM wide_metrics</a:t>
            </a:r>
            <a:endParaRPr sz="1600"/>
          </a:p>
          <a:p>
            <a:pPr indent="0" lvl="0" marL="0" rtl="0" algn="l">
              <a:lnSpc>
                <a:spcPct val="115000"/>
              </a:lnSpc>
              <a:spcBef>
                <a:spcPts val="1200"/>
              </a:spcBef>
              <a:spcAft>
                <a:spcPts val="0"/>
              </a:spcAft>
              <a:buSzPts val="1800"/>
              <a:buNone/>
            </a:pPr>
            <a:r>
              <a:rPr lang="en-US" sz="1600"/>
              <a:t>(</a:t>
            </a:r>
            <a:br>
              <a:rPr lang="en-US" sz="1600"/>
            </a:br>
            <a:r>
              <a:rPr lang="en-US" sz="1600"/>
              <a:t>   p string,</a:t>
            </a:r>
            <a:br>
              <a:rPr lang="en-US" sz="1600"/>
            </a:br>
            <a:r>
              <a:rPr lang="en-US" sz="1600"/>
              <a:t>   m1 int, m2 int, m3 int,</a:t>
            </a:r>
            <a:br>
              <a:rPr lang="en-US" sz="1600"/>
            </a:br>
            <a:r>
              <a:rPr lang="en-US" sz="1600"/>
              <a:t>   m4 int, m5 int, m6 int,</a:t>
            </a:r>
            <a:br>
              <a:rPr lang="en-US" sz="1600"/>
            </a:br>
            <a:r>
              <a:rPr lang="en-US" sz="1600"/>
              <a:t>   …</a:t>
            </a:r>
            <a:br>
              <a:rPr lang="en-US" sz="1600"/>
            </a:br>
            <a:r>
              <a:rPr lang="en-US" sz="1600"/>
              <a:t>   </a:t>
            </a:r>
            <a:r>
              <a:rPr lang="en-US" sz="1600">
                <a:solidFill>
                  <a:srgbClr val="D53C97"/>
                </a:solidFill>
              </a:rPr>
              <a:t>COLUMN FAMILY cf1 (m1, m2, m3)</a:t>
            </a:r>
            <a:r>
              <a:rPr lang="en-US" sz="1600"/>
              <a:t>,</a:t>
            </a:r>
            <a:br>
              <a:rPr lang="en-US" sz="1600"/>
            </a:br>
            <a:r>
              <a:rPr lang="en-US" sz="1600"/>
              <a:t>   </a:t>
            </a:r>
            <a:r>
              <a:rPr lang="en-US" sz="1600">
                <a:solidFill>
                  <a:srgbClr val="D53C97"/>
                </a:solidFill>
              </a:rPr>
              <a:t>COLUMN FAMILY cf2 (m6, m4, m5)</a:t>
            </a:r>
            <a:br>
              <a:rPr lang="en-US" sz="1600"/>
            </a:br>
            <a:r>
              <a:rPr lang="en-US" sz="1600"/>
              <a:t>)</a:t>
            </a:r>
            <a:endParaRPr sz="1600"/>
          </a:p>
          <a:p>
            <a:pPr indent="0" lvl="0" marL="0" rtl="0" algn="l">
              <a:lnSpc>
                <a:spcPct val="115000"/>
              </a:lnSpc>
              <a:spcBef>
                <a:spcPts val="1200"/>
              </a:spcBef>
              <a:spcAft>
                <a:spcPts val="1200"/>
              </a:spcAft>
              <a:buSzPts val="1800"/>
              <a:buNone/>
            </a:pPr>
            <a:r>
              <a:rPr lang="en-US" sz="1600"/>
              <a:t>PRIMARY KEY p</a:t>
            </a:r>
            <a:br>
              <a:rPr lang="en-US" sz="1600"/>
            </a:br>
            <a:r>
              <a:rPr lang="en-US" sz="1600"/>
              <a:t>SETTING coalesce = true;</a:t>
            </a:r>
            <a:endParaRPr sz="1600"/>
          </a:p>
        </p:txBody>
      </p:sp>
      <p:sp>
        <p:nvSpPr>
          <p:cNvPr id="399" name="Google Shape;399;p16"/>
          <p:cNvSpPr txBox="1"/>
          <p:nvPr>
            <p:ph idx="1" type="body"/>
          </p:nvPr>
        </p:nvSpPr>
        <p:spPr>
          <a:xfrm>
            <a:off x="4643550" y="1152500"/>
            <a:ext cx="4572000" cy="18714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1200"/>
              </a:spcAft>
              <a:buSzPts val="1800"/>
              <a:buNone/>
            </a:pPr>
            <a:r>
              <a:rPr lang="en-US"/>
              <a:t>CREATE MAT..VIEW m1 INTO </a:t>
            </a:r>
            <a:r>
              <a:rPr lang="en-US" sz="1600"/>
              <a:t>wide_metrics</a:t>
            </a:r>
            <a:r>
              <a:rPr lang="en-US"/>
              <a:t>  </a:t>
            </a:r>
            <a:br>
              <a:rPr lang="en-US"/>
            </a:br>
            <a:r>
              <a:rPr lang="en-US"/>
              <a:t>AS</a:t>
            </a:r>
            <a:br>
              <a:rPr lang="en-US"/>
            </a:br>
            <a:r>
              <a:rPr lang="en-US"/>
              <a:t>SELECT </a:t>
            </a:r>
            <a:r>
              <a:rPr lang="en-US">
                <a:solidFill>
                  <a:srgbClr val="D53C97"/>
                </a:solidFill>
              </a:rPr>
              <a:t>p, m1, m2, m3</a:t>
            </a:r>
            <a:br>
              <a:rPr lang="en-US"/>
            </a:br>
            <a:r>
              <a:rPr lang="en-US"/>
              <a:t>FROM </a:t>
            </a:r>
            <a:br>
              <a:rPr lang="en-US"/>
            </a:br>
            <a:r>
              <a:rPr lang="en-US"/>
              <a:t>…;</a:t>
            </a:r>
            <a:endParaRPr/>
          </a:p>
        </p:txBody>
      </p:sp>
      <p:sp>
        <p:nvSpPr>
          <p:cNvPr id="400" name="Google Shape;400;p16"/>
          <p:cNvSpPr txBox="1"/>
          <p:nvPr>
            <p:ph idx="1" type="body"/>
          </p:nvPr>
        </p:nvSpPr>
        <p:spPr>
          <a:xfrm>
            <a:off x="4724425" y="3115750"/>
            <a:ext cx="4572000" cy="18714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1200"/>
              </a:spcAft>
              <a:buSzPts val="1800"/>
              <a:buNone/>
            </a:pPr>
            <a:r>
              <a:rPr lang="en-US"/>
              <a:t>CREATE MAT..VIEW m1 INTO </a:t>
            </a:r>
            <a:r>
              <a:rPr lang="en-US" sz="1600"/>
              <a:t>wide_metrics</a:t>
            </a:r>
            <a:r>
              <a:rPr lang="en-US"/>
              <a:t>  </a:t>
            </a:r>
            <a:br>
              <a:rPr lang="en-US"/>
            </a:br>
            <a:r>
              <a:rPr lang="en-US"/>
              <a:t>AS</a:t>
            </a:r>
            <a:br>
              <a:rPr lang="en-US"/>
            </a:br>
            <a:r>
              <a:rPr lang="en-US"/>
              <a:t>SELECT </a:t>
            </a:r>
            <a:r>
              <a:rPr lang="en-US">
                <a:solidFill>
                  <a:srgbClr val="D53C97"/>
                </a:solidFill>
              </a:rPr>
              <a:t>p, m6, m4, m5</a:t>
            </a:r>
            <a:br>
              <a:rPr lang="en-US"/>
            </a:br>
            <a:r>
              <a:rPr lang="en-US"/>
              <a:t>FROM </a:t>
            </a:r>
            <a:br>
              <a:rPr lang="en-US"/>
            </a:br>
            <a:r>
              <a:rPr lang="en-US"/>
              <a:t>…;</a:t>
            </a:r>
            <a:endParaRPr/>
          </a:p>
        </p:txBody>
      </p:sp>
      <p:cxnSp>
        <p:nvCxnSpPr>
          <p:cNvPr id="401" name="Google Shape;401;p16"/>
          <p:cNvCxnSpPr/>
          <p:nvPr/>
        </p:nvCxnSpPr>
        <p:spPr>
          <a:xfrm flipH="1">
            <a:off x="3676950" y="2153250"/>
            <a:ext cx="1953000" cy="887100"/>
          </a:xfrm>
          <a:prstGeom prst="straightConnector1">
            <a:avLst/>
          </a:prstGeom>
          <a:noFill/>
          <a:ln cap="flat" cmpd="sng" w="9525">
            <a:solidFill>
              <a:srgbClr val="D53C97"/>
            </a:solidFill>
            <a:prstDash val="solid"/>
            <a:round/>
            <a:headEnd len="sm" w="sm" type="none"/>
            <a:tailEnd len="med" w="med" type="triangle"/>
          </a:ln>
        </p:spPr>
      </p:cxnSp>
      <p:cxnSp>
        <p:nvCxnSpPr>
          <p:cNvPr id="402" name="Google Shape;402;p16"/>
          <p:cNvCxnSpPr/>
          <p:nvPr/>
        </p:nvCxnSpPr>
        <p:spPr>
          <a:xfrm rot="10800000">
            <a:off x="3927350" y="3405000"/>
            <a:ext cx="1809900" cy="579600"/>
          </a:xfrm>
          <a:prstGeom prst="straightConnector1">
            <a:avLst/>
          </a:prstGeom>
          <a:noFill/>
          <a:ln cap="flat" cmpd="sng" w="9525">
            <a:solidFill>
              <a:srgbClr val="D53C97"/>
            </a:solidFill>
            <a:prstDash val="solid"/>
            <a:round/>
            <a:headEnd len="sm" w="sm" type="none"/>
            <a:tailEnd len="med" w="med" type="triangle"/>
          </a:ln>
        </p:spPr>
      </p:cxnSp>
      <p:sp>
        <p:nvSpPr>
          <p:cNvPr id="403" name="Google Shape;403;p16"/>
          <p:cNvSpPr txBox="1"/>
          <p:nvPr/>
        </p:nvSpPr>
        <p:spPr>
          <a:xfrm>
            <a:off x="311700" y="252620"/>
            <a:ext cx="8521200" cy="572700"/>
          </a:xfrm>
          <a:prstGeom prst="rect">
            <a:avLst/>
          </a:prstGeom>
          <a:noFill/>
          <a:ln>
            <a:noFill/>
          </a:ln>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Clr>
                <a:schemeClr val="dk1"/>
              </a:buClr>
              <a:buSzPct val="116739"/>
              <a:buFont typeface="Poppins Medium"/>
              <a:buNone/>
            </a:pPr>
            <a:r>
              <a:rPr b="0" i="0" lang="en-US" sz="2665" u="none" cap="none" strike="noStrike">
                <a:solidFill>
                  <a:schemeClr val="dk1"/>
                </a:solidFill>
                <a:latin typeface="Poppins Medium"/>
                <a:ea typeface="Poppins Medium"/>
                <a:cs typeface="Poppins Medium"/>
                <a:sym typeface="Poppins Medium"/>
              </a:rPr>
              <a:t>大宽表的部分更新：Coalesce Mutable Stream （2）</a:t>
            </a:r>
            <a:endParaRPr b="0" i="0" sz="2665" u="none" cap="none" strike="noStrike">
              <a:solidFill>
                <a:schemeClr val="dk1"/>
              </a:solidFill>
              <a:latin typeface="Poppins Medium"/>
              <a:ea typeface="Poppins Medium"/>
              <a:cs typeface="Poppins Medium"/>
              <a:sym typeface="Poppins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17"/>
          <p:cNvSpPr txBox="1"/>
          <p:nvPr>
            <p:ph type="title"/>
          </p:nvPr>
        </p:nvSpPr>
        <p:spPr>
          <a:xfrm>
            <a:off x="311700" y="185945"/>
            <a:ext cx="8520600" cy="572700"/>
          </a:xfrm>
          <a:prstGeom prst="rect">
            <a:avLst/>
          </a:prstGeom>
          <a:noFill/>
          <a:ln>
            <a:noFill/>
          </a:ln>
        </p:spPr>
        <p:txBody>
          <a:bodyPr anchorCtr="0" anchor="t" bIns="68575" lIns="68575" spcFirstLastPara="1" rIns="68575" wrap="square" tIns="68575">
            <a:normAutofit/>
          </a:bodyPr>
          <a:lstStyle/>
          <a:p>
            <a:pPr indent="0" lvl="0" marL="0" marR="0" rtl="0" algn="l">
              <a:lnSpc>
                <a:spcPct val="100000"/>
              </a:lnSpc>
              <a:spcBef>
                <a:spcPts val="0"/>
              </a:spcBef>
              <a:spcAft>
                <a:spcPts val="0"/>
              </a:spcAft>
              <a:buClr>
                <a:srgbClr val="E43D59"/>
              </a:buClr>
              <a:buSzPts val="2400"/>
              <a:buNone/>
            </a:pPr>
            <a:r>
              <a:rPr lang="en-US"/>
              <a:t>场景3: 高频小批量的实时插入</a:t>
            </a:r>
            <a:endParaRPr/>
          </a:p>
        </p:txBody>
      </p:sp>
      <p:sp>
        <p:nvSpPr>
          <p:cNvPr id="409" name="Google Shape;409;p17"/>
          <p:cNvSpPr/>
          <p:nvPr/>
        </p:nvSpPr>
        <p:spPr>
          <a:xfrm>
            <a:off x="4280041" y="2204769"/>
            <a:ext cx="1486133" cy="327013"/>
          </a:xfrm>
          <a:prstGeom prst="rect">
            <a:avLst/>
          </a:prstGeom>
          <a:solidFill>
            <a:srgbClr val="FFFFFF"/>
          </a:solidFill>
          <a:ln>
            <a:noFill/>
          </a:ln>
        </p:spPr>
        <p:txBody>
          <a:bodyPr anchorCtr="0" anchor="ctr" bIns="19050" lIns="19050" spcFirstLastPara="1" rIns="19050" wrap="square" tIns="19050">
            <a:spAutoFit/>
          </a:bodyPr>
          <a:lstStyle/>
          <a:p>
            <a:pPr indent="0" lvl="0" marL="0" marR="0" rtl="0" algn="ctr">
              <a:spcBef>
                <a:spcPts val="0"/>
              </a:spcBef>
              <a:spcAft>
                <a:spcPts val="0"/>
              </a:spcAft>
              <a:buNone/>
            </a:pPr>
            <a:r>
              <a:t/>
            </a:r>
            <a:endParaRPr sz="1875">
              <a:solidFill>
                <a:srgbClr val="000000"/>
              </a:solidFill>
              <a:latin typeface="Arial"/>
              <a:ea typeface="Arial"/>
              <a:cs typeface="Arial"/>
              <a:sym typeface="Arial"/>
            </a:endParaRPr>
          </a:p>
        </p:txBody>
      </p:sp>
      <p:pic>
        <p:nvPicPr>
          <p:cNvPr descr="multi-raft" id="410" name="Google Shape;410;p17"/>
          <p:cNvPicPr preferRelativeResize="0"/>
          <p:nvPr/>
        </p:nvPicPr>
        <p:blipFill rotWithShape="1">
          <a:blip r:embed="rId4">
            <a:alphaModFix/>
          </a:blip>
          <a:srcRect b="0" l="0" r="0" t="0"/>
          <a:stretch/>
        </p:blipFill>
        <p:spPr>
          <a:xfrm>
            <a:off x="3971290" y="758825"/>
            <a:ext cx="4962525" cy="3905250"/>
          </a:xfrm>
          <a:prstGeom prst="rect">
            <a:avLst/>
          </a:prstGeom>
          <a:noFill/>
          <a:ln>
            <a:noFill/>
          </a:ln>
        </p:spPr>
      </p:pic>
      <p:sp>
        <p:nvSpPr>
          <p:cNvPr id="411" name="Google Shape;411;p17"/>
          <p:cNvSpPr txBox="1"/>
          <p:nvPr/>
        </p:nvSpPr>
        <p:spPr>
          <a:xfrm>
            <a:off x="409575" y="1491615"/>
            <a:ext cx="3467735" cy="23069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extLst>
                  <a:ext uri="http://customooxmlschemas.google.com/">
                    <go:slidesCustomData xmlns:go="http://customooxmlschemas.google.com/" textRoundtripDataId="2"/>
                  </a:ext>
                </a:extLst>
              </a:rPr>
              <a:t>- 流式写入和OLAP批量写入不同： 高频次小批量</a:t>
            </a:r>
            <a:endParaRPr sz="1800">
              <a:solidFill>
                <a:schemeClr val="dk1"/>
              </a:solidFill>
              <a:latin typeface="Arial"/>
              <a:ea typeface="Arial"/>
              <a:cs typeface="Arial"/>
              <a:sym typeface="Arial"/>
              <a:extLst>
                <a:ext uri="http://customooxmlschemas.google.com/">
                  <go:slidesCustomData xmlns:go="http://customooxmlschemas.google.com/" textRoundtripDataId="3"/>
                </a:ext>
              </a:extLst>
            </a:endParaRPr>
          </a:p>
          <a:p>
            <a:pPr indent="0" lvl="0" marL="0" marR="0" rtl="0" algn="l">
              <a:spcBef>
                <a:spcPts val="0"/>
              </a:spcBef>
              <a:spcAft>
                <a:spcPts val="0"/>
              </a:spcAft>
              <a:buNone/>
            </a:pPr>
            <a:r>
              <a:t/>
            </a:r>
            <a:endParaRPr sz="1800">
              <a:solidFill>
                <a:schemeClr val="dk1"/>
              </a:solidFill>
              <a:latin typeface="Arial"/>
              <a:ea typeface="Arial"/>
              <a:cs typeface="Arial"/>
              <a:sym typeface="Arial"/>
              <a:extLst>
                <a:ext uri="http://customooxmlschemas.google.com/">
                  <go:slidesCustomData xmlns:go="http://customooxmlschemas.google.com/" textRoundtripDataId="4"/>
                </a:ext>
              </a:extLst>
            </a:endParaRPr>
          </a:p>
          <a:p>
            <a:pPr indent="0" lvl="0" marL="0" marR="0" rtl="0" algn="l">
              <a:spcBef>
                <a:spcPts val="0"/>
              </a:spcBef>
              <a:spcAft>
                <a:spcPts val="0"/>
              </a:spcAft>
              <a:buNone/>
            </a:pPr>
            <a:r>
              <a:rPr lang="en-US" sz="1800">
                <a:solidFill>
                  <a:schemeClr val="dk1"/>
                </a:solidFill>
                <a:latin typeface="Arial"/>
                <a:ea typeface="Arial"/>
                <a:cs typeface="Arial"/>
                <a:sym typeface="Arial"/>
                <a:extLst>
                  <a:ext uri="http://customooxmlschemas.google.com/">
                    <go:slidesCustomData xmlns:go="http://customooxmlschemas.google.com/" textRoundtripDataId="5"/>
                  </a:ext>
                </a:extLst>
              </a:rPr>
              <a:t>- 流式数据写入场景single raft group容易成为瓶颈</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支持以stream为单位的multi-raft</a:t>
            </a:r>
            <a:endParaRPr sz="180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18"/>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E43D59"/>
              </a:buClr>
              <a:buSzPts val="2400"/>
              <a:buNone/>
            </a:pPr>
            <a:r>
              <a:rPr b="0" lang="en-US" sz="2000">
                <a:latin typeface="Arial"/>
                <a:ea typeface="Arial"/>
                <a:cs typeface="Arial"/>
                <a:sym typeface="Arial"/>
              </a:rPr>
              <a:t>Timeplus Proton核心开源</a:t>
            </a:r>
            <a:endParaRPr b="0" sz="2000">
              <a:latin typeface="Arial"/>
              <a:ea typeface="Arial"/>
              <a:cs typeface="Arial"/>
              <a:sym typeface="Arial"/>
            </a:endParaRPr>
          </a:p>
        </p:txBody>
      </p:sp>
      <p:sp>
        <p:nvSpPr>
          <p:cNvPr id="417" name="Google Shape;417;p18"/>
          <p:cNvSpPr txBox="1"/>
          <p:nvPr/>
        </p:nvSpPr>
        <p:spPr>
          <a:xfrm>
            <a:off x="1069266" y="3536671"/>
            <a:ext cx="7233719" cy="616323"/>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US" sz="1875">
                <a:solidFill>
                  <a:srgbClr val="000000"/>
                </a:solidFill>
                <a:latin typeface="Arial"/>
                <a:ea typeface="Arial"/>
                <a:cs typeface="Arial"/>
                <a:sym typeface="Arial"/>
              </a:rPr>
              <a:t>Timeplus Proton开源版: </a:t>
            </a:r>
            <a:r>
              <a:rPr lang="en-US" sz="1875" u="sng">
                <a:solidFill>
                  <a:srgbClr val="000000"/>
                </a:solidFill>
                <a:latin typeface="Arial"/>
                <a:ea typeface="Arial"/>
                <a:cs typeface="Arial"/>
                <a:sym typeface="Arial"/>
                <a:hlinkClick r:id="rId3">
                  <a:extLst>
                    <a:ext uri="{A12FA001-AC4F-418D-AE19-62706E023703}">
                      <ahyp:hlinkClr val="tx"/>
                    </a:ext>
                  </a:extLst>
                </a:hlinkClick>
              </a:rPr>
              <a:t>https://github.com/timeplus-io/proton</a:t>
            </a:r>
            <a:endParaRPr sz="1875">
              <a:solidFill>
                <a:srgbClr val="000000"/>
              </a:solidFill>
              <a:latin typeface="Arial"/>
              <a:ea typeface="Arial"/>
              <a:cs typeface="Arial"/>
              <a:sym typeface="Arial"/>
            </a:endParaRPr>
          </a:p>
          <a:p>
            <a:pPr indent="0" lvl="0" marL="0" marR="0" rtl="0" algn="l">
              <a:spcBef>
                <a:spcPts val="0"/>
              </a:spcBef>
              <a:spcAft>
                <a:spcPts val="0"/>
              </a:spcAft>
              <a:buNone/>
            </a:pPr>
            <a:r>
              <a:rPr lang="en-US" sz="1879">
                <a:solidFill>
                  <a:schemeClr val="dk1"/>
                </a:solidFill>
                <a:latin typeface="Arial"/>
                <a:ea typeface="Arial"/>
                <a:cs typeface="Arial"/>
                <a:sym typeface="Arial"/>
              </a:rPr>
              <a:t>Timeplus企业版试用版(30天免费)：</a:t>
            </a:r>
            <a:r>
              <a:rPr lang="en-US" sz="1879" u="sng">
                <a:solidFill>
                  <a:schemeClr val="dk1"/>
                </a:solidFill>
                <a:latin typeface="Arial"/>
                <a:ea typeface="Arial"/>
                <a:cs typeface="Arial"/>
                <a:sym typeface="Arial"/>
                <a:hlinkClick r:id="rId4">
                  <a:extLst>
                    <a:ext uri="{A12FA001-AC4F-418D-AE19-62706E023703}">
                      <ahyp:hlinkClr val="tx"/>
                    </a:ext>
                  </a:extLst>
                </a:hlinkClick>
              </a:rPr>
              <a:t>https://www.timeplus.com/install</a:t>
            </a:r>
            <a:endParaRPr sz="1879">
              <a:solidFill>
                <a:schemeClr val="dk1"/>
              </a:solidFill>
              <a:latin typeface="Arial"/>
              <a:ea typeface="Arial"/>
              <a:cs typeface="Arial"/>
              <a:sym typeface="Arial"/>
            </a:endParaRPr>
          </a:p>
        </p:txBody>
      </p:sp>
      <p:pic>
        <p:nvPicPr>
          <p:cNvPr id="418" name="Google Shape;418;p18"/>
          <p:cNvPicPr preferRelativeResize="0"/>
          <p:nvPr/>
        </p:nvPicPr>
        <p:blipFill rotWithShape="1">
          <a:blip r:embed="rId5">
            <a:alphaModFix/>
          </a:blip>
          <a:srcRect b="0" l="0" r="0" t="0"/>
          <a:stretch/>
        </p:blipFill>
        <p:spPr>
          <a:xfrm>
            <a:off x="1553746" y="983311"/>
            <a:ext cx="6036508" cy="21002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0" lang="en-US">
                <a:latin typeface="Arial"/>
                <a:ea typeface="Arial"/>
                <a:cs typeface="Arial"/>
                <a:sym typeface="Arial"/>
              </a:rPr>
              <a:t>演讲者介绍</a:t>
            </a:r>
            <a:endParaRPr b="0">
              <a:latin typeface="Arial"/>
              <a:ea typeface="Arial"/>
              <a:cs typeface="Arial"/>
              <a:sym typeface="Arial"/>
            </a:endParaRPr>
          </a:p>
        </p:txBody>
      </p:sp>
      <p:sp>
        <p:nvSpPr>
          <p:cNvPr id="109" name="Google Shape;109;p2"/>
          <p:cNvSpPr txBox="1"/>
          <p:nvPr>
            <p:ph idx="1" type="body"/>
          </p:nvPr>
        </p:nvSpPr>
        <p:spPr>
          <a:xfrm>
            <a:off x="311774" y="1152525"/>
            <a:ext cx="5162100" cy="34164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0"/>
              </a:spcBef>
              <a:spcAft>
                <a:spcPts val="0"/>
              </a:spcAft>
              <a:buSzPts val="1800"/>
              <a:buNone/>
            </a:pPr>
            <a:r>
              <a:rPr lang="en-US" sz="3200">
                <a:latin typeface="Arial"/>
                <a:ea typeface="Arial"/>
                <a:cs typeface="Arial"/>
                <a:sym typeface="Arial"/>
              </a:rPr>
              <a:t>樊天</a:t>
            </a:r>
            <a:endParaRPr sz="3200">
              <a:latin typeface="Arial"/>
              <a:ea typeface="Arial"/>
              <a:cs typeface="Arial"/>
              <a:sym typeface="Arial"/>
            </a:endParaRPr>
          </a:p>
          <a:p>
            <a:pPr indent="0" lvl="0" marL="0" rtl="0" algn="l">
              <a:lnSpc>
                <a:spcPct val="115000"/>
              </a:lnSpc>
              <a:spcBef>
                <a:spcPts val="0"/>
              </a:spcBef>
              <a:spcAft>
                <a:spcPts val="1200"/>
              </a:spcAft>
              <a:buSzPts val="1800"/>
              <a:buNone/>
            </a:pPr>
            <a:br>
              <a:rPr lang="en-US" sz="1800">
                <a:solidFill>
                  <a:srgbClr val="676A6C"/>
                </a:solidFill>
              </a:rPr>
            </a:br>
            <a:r>
              <a:rPr lang="en-US" sz="1800">
                <a:solidFill>
                  <a:srgbClr val="676A6C"/>
                </a:solidFill>
                <a:latin typeface="Arial"/>
                <a:ea typeface="Arial"/>
                <a:cs typeface="Arial"/>
                <a:sym typeface="Arial"/>
              </a:rPr>
              <a:t>Timeplus资深架构师</a:t>
            </a:r>
            <a:r>
              <a:rPr lang="en-US">
                <a:solidFill>
                  <a:srgbClr val="676A6C"/>
                </a:solidFill>
                <a:latin typeface="Arial"/>
                <a:ea typeface="Arial"/>
                <a:cs typeface="Arial"/>
                <a:sym typeface="Arial"/>
              </a:rPr>
              <a:t>，</a:t>
            </a:r>
            <a:r>
              <a:rPr lang="en-US" sz="1800">
                <a:solidFill>
                  <a:srgbClr val="676A6C"/>
                </a:solidFill>
                <a:latin typeface="Arial"/>
                <a:ea typeface="Arial"/>
                <a:cs typeface="Arial"/>
                <a:sym typeface="Arial"/>
              </a:rPr>
              <a:t> </a:t>
            </a:r>
            <a:r>
              <a:rPr lang="en-US">
                <a:solidFill>
                  <a:srgbClr val="676A6C"/>
                </a:solidFill>
                <a:latin typeface="Arial"/>
                <a:ea typeface="Arial"/>
                <a:cs typeface="Arial"/>
                <a:sym typeface="Arial"/>
              </a:rPr>
              <a:t>18+</a:t>
            </a:r>
            <a:r>
              <a:rPr lang="en-US" sz="1800">
                <a:solidFill>
                  <a:srgbClr val="676A6C"/>
                </a:solidFill>
                <a:latin typeface="Arial"/>
                <a:ea typeface="Arial"/>
                <a:cs typeface="Arial"/>
                <a:sym typeface="Arial"/>
              </a:rPr>
              <a:t>年的软件开发经验, 10+年C/C++, Golang 操作系统</a:t>
            </a:r>
            <a:r>
              <a:rPr lang="en-US">
                <a:solidFill>
                  <a:srgbClr val="676A6C"/>
                </a:solidFill>
                <a:latin typeface="Arial"/>
                <a:ea typeface="Arial"/>
                <a:cs typeface="Arial"/>
                <a:sym typeface="Arial"/>
              </a:rPr>
              <a:t>内核, SaaS微服务系统</a:t>
            </a:r>
            <a:r>
              <a:rPr lang="en-US" sz="1800">
                <a:solidFill>
                  <a:srgbClr val="676A6C"/>
                </a:solidFill>
                <a:latin typeface="Arial"/>
                <a:ea typeface="Arial"/>
                <a:cs typeface="Arial"/>
                <a:sym typeface="Arial"/>
              </a:rPr>
              <a:t>开发经验，10+大数据基础架构、高可用系统、虚拟化相关架构设计经验。</a:t>
            </a:r>
            <a:endParaRPr>
              <a:latin typeface="Arial"/>
              <a:ea typeface="Arial"/>
              <a:cs typeface="Arial"/>
              <a:sym typeface="Arial"/>
            </a:endParaRPr>
          </a:p>
        </p:txBody>
      </p:sp>
      <p:pic>
        <p:nvPicPr>
          <p:cNvPr descr="A close-up of a person&#10;&#10;Description automatically generated" id="110" name="Google Shape;110;p2"/>
          <p:cNvPicPr preferRelativeResize="0"/>
          <p:nvPr/>
        </p:nvPicPr>
        <p:blipFill rotWithShape="1">
          <a:blip r:embed="rId3">
            <a:alphaModFix/>
          </a:blip>
          <a:srcRect b="11340" l="0" r="-2" t="7842"/>
          <a:stretch/>
        </p:blipFill>
        <p:spPr>
          <a:xfrm>
            <a:off x="5415195" y="1068232"/>
            <a:ext cx="2955798" cy="307238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2" name="Shape 422"/>
        <p:cNvGrpSpPr/>
        <p:nvPr/>
      </p:nvGrpSpPr>
      <p:grpSpPr>
        <a:xfrm>
          <a:off x="0" y="0"/>
          <a:ext cx="0" cy="0"/>
          <a:chOff x="0" y="0"/>
          <a:chExt cx="0" cy="0"/>
        </a:xfrm>
      </p:grpSpPr>
      <p:sp>
        <p:nvSpPr>
          <p:cNvPr id="423" name="Google Shape;423;p19"/>
          <p:cNvSpPr txBox="1"/>
          <p:nvPr>
            <p:ph type="title"/>
          </p:nvPr>
        </p:nvSpPr>
        <p:spPr>
          <a:xfrm>
            <a:off x="311400" y="130275"/>
            <a:ext cx="8521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46000"/>
              <a:buFont typeface="Arial"/>
              <a:buNone/>
            </a:pPr>
            <a:r>
              <a:rPr lang="en-US" sz="2400"/>
              <a:t>Asks from Partners / Users / Customers  - Salla</a:t>
            </a:r>
            <a:endParaRPr sz="2400"/>
          </a:p>
          <a:p>
            <a:pPr indent="0" lvl="0" marL="0" rtl="0" algn="l">
              <a:lnSpc>
                <a:spcPct val="100000"/>
              </a:lnSpc>
              <a:spcBef>
                <a:spcPts val="1200"/>
              </a:spcBef>
              <a:spcAft>
                <a:spcPts val="0"/>
              </a:spcAft>
              <a:buSzPct val="129629"/>
              <a:buNone/>
            </a:pPr>
            <a:r>
              <a:t/>
            </a:r>
            <a:endParaRPr sz="2400"/>
          </a:p>
        </p:txBody>
      </p:sp>
      <p:sp>
        <p:nvSpPr>
          <p:cNvPr id="424" name="Google Shape;424;p19"/>
          <p:cNvSpPr txBox="1"/>
          <p:nvPr>
            <p:ph idx="1" type="body"/>
          </p:nvPr>
        </p:nvSpPr>
        <p:spPr>
          <a:xfrm>
            <a:off x="311700" y="1152475"/>
            <a:ext cx="85212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b="0" i="0" sz="1800" u="none" cap="none" strike="noStrike">
              <a:solidFill>
                <a:schemeClr val="dk2"/>
              </a:solidFill>
              <a:latin typeface="Poppins"/>
              <a:ea typeface="Poppins"/>
              <a:cs typeface="Poppins"/>
              <a:sym typeface="Poppins"/>
            </a:endParaRPr>
          </a:p>
        </p:txBody>
      </p:sp>
      <p:pic>
        <p:nvPicPr>
          <p:cNvPr id="425" name="Google Shape;425;p19"/>
          <p:cNvPicPr preferRelativeResize="0"/>
          <p:nvPr/>
        </p:nvPicPr>
        <p:blipFill rotWithShape="1">
          <a:blip r:embed="rId3">
            <a:alphaModFix/>
          </a:blip>
          <a:srcRect b="0" l="0" r="0" t="0"/>
          <a:stretch/>
        </p:blipFill>
        <p:spPr>
          <a:xfrm>
            <a:off x="135638" y="702963"/>
            <a:ext cx="9008374" cy="4508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3"/>
          <p:cNvSpPr/>
          <p:nvPr/>
        </p:nvSpPr>
        <p:spPr>
          <a:xfrm>
            <a:off x="152397" y="1045292"/>
            <a:ext cx="8839202" cy="1705601"/>
          </a:xfrm>
          <a:prstGeom prst="rect">
            <a:avLst/>
          </a:prstGeom>
          <a:solidFill>
            <a:schemeClr val="dk1"/>
          </a:solid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16" name="Google Shape;116;p3"/>
          <p:cNvPicPr preferRelativeResize="0"/>
          <p:nvPr/>
        </p:nvPicPr>
        <p:blipFill rotWithShape="1">
          <a:blip r:embed="rId4">
            <a:alphaModFix/>
          </a:blip>
          <a:srcRect b="0" l="0" r="0" t="0"/>
          <a:stretch/>
        </p:blipFill>
        <p:spPr>
          <a:xfrm>
            <a:off x="152399" y="1045292"/>
            <a:ext cx="8839202" cy="2145962"/>
          </a:xfrm>
          <a:prstGeom prst="rect">
            <a:avLst/>
          </a:prstGeom>
          <a:noFill/>
          <a:ln>
            <a:noFill/>
          </a:ln>
        </p:spPr>
      </p:pic>
      <p:sp>
        <p:nvSpPr>
          <p:cNvPr id="117" name="Google Shape;117;p3"/>
          <p:cNvSpPr/>
          <p:nvPr/>
        </p:nvSpPr>
        <p:spPr>
          <a:xfrm>
            <a:off x="2874949" y="3079392"/>
            <a:ext cx="1295400" cy="381900"/>
          </a:xfrm>
          <a:prstGeom prst="roundRect">
            <a:avLst>
              <a:gd fmla="val 7842" name="adj"/>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Accel - Streambase" id="118" name="Google Shape;118;p3"/>
          <p:cNvPicPr preferRelativeResize="0"/>
          <p:nvPr/>
        </p:nvPicPr>
        <p:blipFill rotWithShape="1">
          <a:blip r:embed="rId5">
            <a:alphaModFix/>
          </a:blip>
          <a:srcRect b="0" l="0" r="0" t="0"/>
          <a:stretch/>
        </p:blipFill>
        <p:spPr>
          <a:xfrm>
            <a:off x="2964874" y="3160530"/>
            <a:ext cx="1115551" cy="219625"/>
          </a:xfrm>
          <a:prstGeom prst="rect">
            <a:avLst/>
          </a:prstGeom>
          <a:noFill/>
          <a:ln>
            <a:noFill/>
          </a:ln>
        </p:spPr>
      </p:pic>
      <p:sp>
        <p:nvSpPr>
          <p:cNvPr id="119" name="Google Shape;119;p3"/>
          <p:cNvSpPr/>
          <p:nvPr/>
        </p:nvSpPr>
        <p:spPr>
          <a:xfrm>
            <a:off x="5458049" y="3079392"/>
            <a:ext cx="1534800" cy="381900"/>
          </a:xfrm>
          <a:prstGeom prst="roundRect">
            <a:avLst>
              <a:gd fmla="val 7842" name="adj"/>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Confluent Launches Premium Connector to Oracle Databases, Freeing Data ..." id="120" name="Google Shape;120;p3"/>
          <p:cNvPicPr preferRelativeResize="0"/>
          <p:nvPr/>
        </p:nvPicPr>
        <p:blipFill rotWithShape="1">
          <a:blip r:embed="rId6">
            <a:alphaModFix/>
          </a:blip>
          <a:srcRect b="0" l="0" r="0" t="0"/>
          <a:stretch/>
        </p:blipFill>
        <p:spPr>
          <a:xfrm>
            <a:off x="5549637" y="3160542"/>
            <a:ext cx="1351519" cy="219625"/>
          </a:xfrm>
          <a:prstGeom prst="rect">
            <a:avLst/>
          </a:prstGeom>
          <a:noFill/>
          <a:ln>
            <a:noFill/>
          </a:ln>
        </p:spPr>
      </p:pic>
      <p:pic>
        <p:nvPicPr>
          <p:cNvPr id="121" name="Google Shape;121;p3"/>
          <p:cNvPicPr preferRelativeResize="0"/>
          <p:nvPr/>
        </p:nvPicPr>
        <p:blipFill rotWithShape="1">
          <a:blip r:embed="rId7">
            <a:alphaModFix/>
          </a:blip>
          <a:srcRect b="0" l="0" r="0" t="0"/>
          <a:stretch/>
        </p:blipFill>
        <p:spPr>
          <a:xfrm>
            <a:off x="7692351" y="3160530"/>
            <a:ext cx="1295400" cy="219625"/>
          </a:xfrm>
          <a:prstGeom prst="rect">
            <a:avLst/>
          </a:prstGeom>
          <a:noFill/>
          <a:ln>
            <a:noFill/>
          </a:ln>
        </p:spPr>
      </p:pic>
      <p:sp>
        <p:nvSpPr>
          <p:cNvPr id="122" name="Google Shape;122;p3"/>
          <p:cNvSpPr txBox="1"/>
          <p:nvPr>
            <p:ph type="title"/>
          </p:nvPr>
        </p:nvSpPr>
        <p:spPr>
          <a:xfrm>
            <a:off x="241362" y="137297"/>
            <a:ext cx="8520525" cy="482906"/>
          </a:xfrm>
          <a:prstGeom prst="rect">
            <a:avLst/>
          </a:prstGeom>
          <a:noFill/>
          <a:ln>
            <a:noFill/>
          </a:ln>
        </p:spPr>
        <p:txBody>
          <a:bodyPr anchorCtr="0" anchor="t" bIns="0" lIns="0" spcFirstLastPara="1" rIns="0" wrap="square" tIns="61700">
            <a:noAutofit/>
          </a:bodyPr>
          <a:lstStyle/>
          <a:p>
            <a:pPr indent="0" lvl="0" marL="0" rtl="0" algn="l">
              <a:lnSpc>
                <a:spcPct val="86000"/>
              </a:lnSpc>
              <a:spcBef>
                <a:spcPts val="0"/>
              </a:spcBef>
              <a:spcAft>
                <a:spcPts val="0"/>
              </a:spcAft>
              <a:buClr>
                <a:schemeClr val="dk1"/>
              </a:buClr>
              <a:buSzPts val="3600"/>
              <a:buNone/>
            </a:pPr>
            <a:r>
              <a:rPr b="0" lang="en-US">
                <a:solidFill>
                  <a:schemeClr val="dk1"/>
                </a:solidFill>
                <a:latin typeface="Arial"/>
                <a:ea typeface="Arial"/>
                <a:cs typeface="Arial"/>
                <a:sym typeface="Arial"/>
              </a:rPr>
              <a:t>实时分析技术演进 –</a:t>
            </a:r>
            <a:r>
              <a:rPr lang="en-US">
                <a:solidFill>
                  <a:schemeClr val="dk1"/>
                </a:solidFill>
                <a:latin typeface="Arial"/>
                <a:ea typeface="Arial"/>
                <a:cs typeface="Arial"/>
                <a:sym typeface="Arial"/>
              </a:rPr>
              <a:t>复杂场景推动融合流式数据处理</a:t>
            </a:r>
            <a:endParaRPr sz="1800">
              <a:solidFill>
                <a:schemeClr val="dk1"/>
              </a:solidFill>
            </a:endParaRPr>
          </a:p>
        </p:txBody>
      </p:sp>
      <p:sp>
        <p:nvSpPr>
          <p:cNvPr id="123" name="Google Shape;123;p3"/>
          <p:cNvSpPr txBox="1"/>
          <p:nvPr/>
        </p:nvSpPr>
        <p:spPr>
          <a:xfrm>
            <a:off x="152398" y="3629465"/>
            <a:ext cx="8835354" cy="352374"/>
          </a:xfrm>
          <a:prstGeom prst="rect">
            <a:avLst/>
          </a:prstGeom>
          <a:noFill/>
          <a:ln cap="flat" cmpd="sng" w="25400">
            <a:solidFill>
              <a:srgbClr val="D53C97"/>
            </a:solidFill>
            <a:prstDash val="solid"/>
            <a:round/>
            <a:headEnd len="sm" w="sm" type="none"/>
            <a:tailEnd len="sm" w="sm" type="none"/>
          </a:ln>
        </p:spPr>
        <p:txBody>
          <a:bodyPr anchorCtr="0" anchor="t" bIns="34275" lIns="68550" spcFirstLastPara="1" rIns="68550" wrap="square" tIns="34275">
            <a:spAutoFit/>
          </a:bodyPr>
          <a:lstStyle/>
          <a:p>
            <a:pPr indent="0" lvl="0" marL="114300" marR="0" rtl="0" algn="l">
              <a:lnSpc>
                <a:spcPct val="115000"/>
              </a:lnSpc>
              <a:spcBef>
                <a:spcPts val="0"/>
              </a:spcBef>
              <a:spcAft>
                <a:spcPts val="0"/>
              </a:spcAft>
              <a:buClr>
                <a:srgbClr val="D53B97"/>
              </a:buClr>
              <a:buSzPts val="1000"/>
              <a:buFont typeface="Arial"/>
              <a:buNone/>
            </a:pPr>
            <a:r>
              <a:rPr b="1" i="0" lang="en-US" sz="1600" u="none" cap="none" strike="noStrike">
                <a:solidFill>
                  <a:srgbClr val="D53B97"/>
                </a:solidFill>
                <a:latin typeface="Arial"/>
                <a:ea typeface="Arial"/>
                <a:cs typeface="Arial"/>
                <a:sym typeface="Arial"/>
              </a:rPr>
              <a:t>Gartner: </a:t>
            </a:r>
            <a:r>
              <a:rPr b="0" i="0" lang="en-US" sz="1100" u="none" cap="none" strike="noStrike">
                <a:solidFill>
                  <a:schemeClr val="dk1"/>
                </a:solidFill>
                <a:latin typeface="Arial"/>
                <a:ea typeface="Arial"/>
                <a:cs typeface="Arial"/>
                <a:sym typeface="Arial"/>
              </a:rPr>
              <a:t>统一(融合)平台是一种相对较新的基础设施软件，支持需要处理动态流数据和静态历史数据的运营或分析业务应用程序, ……</a:t>
            </a:r>
            <a:endParaRPr b="0" i="0" sz="1100" u="none" cap="none" strike="noStrike">
              <a:solidFill>
                <a:schemeClr val="dk1"/>
              </a:solidFill>
              <a:latin typeface="Arial"/>
              <a:ea typeface="Arial"/>
              <a:cs typeface="Arial"/>
              <a:sym typeface="Arial"/>
            </a:endParaRPr>
          </a:p>
        </p:txBody>
      </p:sp>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4"/>
          <p:cNvSpPr txBox="1"/>
          <p:nvPr/>
        </p:nvSpPr>
        <p:spPr>
          <a:xfrm>
            <a:off x="164296" y="45225"/>
            <a:ext cx="8815407" cy="489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Timeplus 一站式实时数据平台</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1800" u="none" cap="none" strike="noStrike">
                <a:solidFill>
                  <a:schemeClr val="dk1"/>
                </a:solidFill>
                <a:latin typeface="Arial"/>
                <a:ea typeface="Arial"/>
                <a:cs typeface="Arial"/>
                <a:sym typeface="Arial"/>
              </a:rPr>
              <a:t>基于</a:t>
            </a:r>
            <a:r>
              <a:rPr b="0" i="0" lang="en-US" sz="1800" u="none" cap="none" strike="noStrike">
                <a:solidFill>
                  <a:srgbClr val="D53C97"/>
                </a:solidFill>
                <a:latin typeface="Arial"/>
                <a:ea typeface="Arial"/>
                <a:cs typeface="Arial"/>
                <a:sym typeface="Arial"/>
              </a:rPr>
              <a:t>单一组件核心</a:t>
            </a:r>
            <a:r>
              <a:rPr b="0" i="0" lang="en-US" sz="1800" u="none" cap="none" strike="noStrike">
                <a:solidFill>
                  <a:schemeClr val="dk1"/>
                </a:solidFill>
                <a:latin typeface="Arial"/>
                <a:ea typeface="Arial"/>
                <a:cs typeface="Arial"/>
                <a:sym typeface="Arial"/>
              </a:rPr>
              <a:t>，</a:t>
            </a:r>
            <a:r>
              <a:rPr b="0" i="0" lang="en-US" sz="1800" u="none" cap="none" strike="noStrike">
                <a:solidFill>
                  <a:srgbClr val="D53C97"/>
                </a:solidFill>
                <a:latin typeface="Arial"/>
                <a:ea typeface="Arial"/>
                <a:cs typeface="Arial"/>
                <a:sym typeface="Arial"/>
              </a:rPr>
              <a:t>多数据类型/格式</a:t>
            </a:r>
            <a:r>
              <a:rPr b="0" i="0" lang="en-US" sz="1800" u="none" cap="none" strike="noStrike">
                <a:solidFill>
                  <a:schemeClr val="dk1"/>
                </a:solidFill>
                <a:latin typeface="Arial"/>
                <a:ea typeface="Arial"/>
                <a:cs typeface="Arial"/>
                <a:sym typeface="Arial"/>
              </a:rPr>
              <a:t>集成，数据处理/分析</a:t>
            </a:r>
            <a:r>
              <a:rPr b="0" i="0" lang="en-US" sz="1800" u="none" cap="none" strike="noStrike">
                <a:solidFill>
                  <a:srgbClr val="D53C97"/>
                </a:solidFill>
                <a:latin typeface="Arial"/>
                <a:ea typeface="Arial"/>
                <a:cs typeface="Arial"/>
                <a:sym typeface="Arial"/>
              </a:rPr>
              <a:t>过程</a:t>
            </a:r>
            <a:r>
              <a:rPr b="0" i="0" lang="en-US" sz="1800" u="none" cap="none" strike="noStrike">
                <a:solidFill>
                  <a:schemeClr val="dk1"/>
                </a:solidFill>
                <a:latin typeface="Arial"/>
                <a:ea typeface="Arial"/>
                <a:cs typeface="Arial"/>
                <a:sym typeface="Arial"/>
              </a:rPr>
              <a:t>覆盖，实时数据分析</a:t>
            </a:r>
            <a:r>
              <a:rPr b="0" i="0" lang="en-US" sz="1800" u="none" cap="none" strike="noStrike">
                <a:solidFill>
                  <a:srgbClr val="D53C97"/>
                </a:solidFill>
                <a:latin typeface="Arial"/>
                <a:ea typeface="Arial"/>
                <a:cs typeface="Arial"/>
                <a:sym typeface="Arial"/>
              </a:rPr>
              <a:t>能力融合</a:t>
            </a:r>
            <a:endParaRPr b="0" i="0" sz="1800" u="none" cap="none" strike="noStrike">
              <a:solidFill>
                <a:srgbClr val="D53C9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29" name="Google Shape;129;p4"/>
          <p:cNvSpPr/>
          <p:nvPr/>
        </p:nvSpPr>
        <p:spPr>
          <a:xfrm>
            <a:off x="416632" y="3435018"/>
            <a:ext cx="2661000" cy="1382700"/>
          </a:xfrm>
          <a:prstGeom prst="roundRect">
            <a:avLst>
              <a:gd fmla="val 4989" name="adj"/>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Clr>
                <a:schemeClr val="lt1"/>
              </a:buClr>
              <a:buSzPts val="800"/>
              <a:buFont typeface="Arial"/>
              <a:buNone/>
            </a:pPr>
            <a:r>
              <a:rPr b="0" i="0" lang="en-US" sz="1100" u="none" cap="none" strike="noStrike">
                <a:solidFill>
                  <a:srgbClr val="D53C97"/>
                </a:solidFill>
                <a:latin typeface="Arial"/>
                <a:ea typeface="Arial"/>
                <a:cs typeface="Arial"/>
                <a:sym typeface="Arial"/>
              </a:rPr>
              <a:t>强大的融合分析能力：低延迟、高吞吐</a:t>
            </a:r>
            <a:endParaRPr b="0" i="0" sz="1100" u="none" cap="none" strike="noStrike">
              <a:solidFill>
                <a:srgbClr val="D53C9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Arial"/>
              <a:ea typeface="Arial"/>
              <a:cs typeface="Arial"/>
              <a:sym typeface="Arial"/>
            </a:endParaRPr>
          </a:p>
          <a:p>
            <a:pPr indent="-127000" lvl="0" marL="127000" marR="0" rtl="0" algn="l">
              <a:lnSpc>
                <a:spcPct val="100000"/>
              </a:lnSpc>
              <a:spcBef>
                <a:spcPts val="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基于 SQL 和 UDF 的统一流和历史数据引擎</a:t>
            </a:r>
            <a:endParaRPr b="0" i="0" sz="800" u="none" cap="none" strike="noStrike">
              <a:solidFill>
                <a:schemeClr val="dk1"/>
              </a:solidFill>
              <a:latin typeface="Arial"/>
              <a:ea typeface="Arial"/>
              <a:cs typeface="Arial"/>
              <a:sym typeface="Arial"/>
            </a:endParaRPr>
          </a:p>
          <a:p>
            <a:pPr indent="-127000" lvl="0" marL="127000" marR="0" rtl="0" algn="l">
              <a:spcBef>
                <a:spcPts val="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多模态流表(Append Only, UPSert)</a:t>
            </a:r>
            <a:endParaRPr b="0" i="0" sz="800" u="none" cap="none" strike="noStrike">
              <a:solidFill>
                <a:schemeClr val="dk1"/>
              </a:solidFill>
              <a:latin typeface="Arial"/>
              <a:ea typeface="Arial"/>
              <a:cs typeface="Arial"/>
              <a:sym typeface="Arial"/>
            </a:endParaRPr>
          </a:p>
          <a:p>
            <a:pPr indent="-127000" lvl="0" marL="127000" marR="0" rtl="0" algn="l">
              <a:lnSpc>
                <a:spcPct val="100000"/>
              </a:lnSpc>
              <a:spcBef>
                <a:spcPts val="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完备流式数据、历史数据关联窗口计算(滚动、滑动、会话窗口)</a:t>
            </a:r>
            <a:endParaRPr b="0" i="0" sz="800" u="none" cap="none" strike="noStrike">
              <a:solidFill>
                <a:schemeClr val="dk1"/>
              </a:solidFill>
              <a:latin typeface="Arial"/>
              <a:ea typeface="Arial"/>
              <a:cs typeface="Arial"/>
              <a:sym typeface="Arial"/>
            </a:endParaRPr>
          </a:p>
          <a:p>
            <a:pPr indent="-127000" lvl="0" marL="127000" marR="0" rtl="0" algn="l">
              <a:spcBef>
                <a:spcPts val="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基于物化视图的大规模多表动态关联整合与建模(流式数据和历史维表之间实现 低延迟、事件驱动的30张以上数据表动态Join)</a:t>
            </a:r>
            <a:endParaRPr b="0" i="0" sz="800" u="none" cap="none" strike="noStrike">
              <a:solidFill>
                <a:schemeClr val="dk1"/>
              </a:solidFill>
              <a:latin typeface="Arial"/>
              <a:ea typeface="Arial"/>
              <a:cs typeface="Arial"/>
              <a:sym typeface="Arial"/>
            </a:endParaRPr>
          </a:p>
          <a:p>
            <a:pPr indent="-127000" lvl="0" marL="127000" marR="0" rtl="0" algn="l">
              <a:lnSpc>
                <a:spcPct val="100000"/>
              </a:lnSpc>
              <a:spcBef>
                <a:spcPts val="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内置集群查询状态管理，极速故障恢复</a:t>
            </a:r>
            <a:endParaRPr b="0" i="0" sz="800" u="none" cap="none" strike="noStrike">
              <a:solidFill>
                <a:schemeClr val="dk1"/>
              </a:solidFill>
              <a:latin typeface="Arial"/>
              <a:ea typeface="Arial"/>
              <a:cs typeface="Arial"/>
              <a:sym typeface="Arial"/>
            </a:endParaRPr>
          </a:p>
        </p:txBody>
      </p:sp>
      <p:sp>
        <p:nvSpPr>
          <p:cNvPr id="130" name="Google Shape;130;p4"/>
          <p:cNvSpPr/>
          <p:nvPr/>
        </p:nvSpPr>
        <p:spPr>
          <a:xfrm>
            <a:off x="3259076" y="3442723"/>
            <a:ext cx="2805258" cy="1464944"/>
          </a:xfrm>
          <a:prstGeom prst="roundRect">
            <a:avLst>
              <a:gd fmla="val 4989"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D53C97"/>
                </a:solidFill>
                <a:latin typeface="Arial"/>
                <a:ea typeface="Arial"/>
                <a:cs typeface="Arial"/>
                <a:sym typeface="Arial"/>
              </a:rPr>
              <a:t>数据开发运维敏捷： 以十分之一的总拥有成本(TCO)十倍减少价值实现时间</a:t>
            </a:r>
            <a:endParaRPr b="1" i="0" sz="1100" u="none" cap="none" strike="noStrike">
              <a:solidFill>
                <a:srgbClr val="D53C9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700" u="none" cap="none" strike="noStrike">
              <a:solidFill>
                <a:schemeClr val="dk1"/>
              </a:solidFill>
              <a:latin typeface="Arial"/>
              <a:ea typeface="Arial"/>
              <a:cs typeface="Arial"/>
              <a:sym typeface="Arial"/>
            </a:endParaRPr>
          </a:p>
          <a:p>
            <a:pPr indent="-127000" lvl="0" marL="127000" marR="0" rtl="0" algn="l">
              <a:lnSpc>
                <a:spcPct val="100000"/>
              </a:lnSpc>
              <a:spcBef>
                <a:spcPts val="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统一SQL、可视化数据管理及开发交互、数据接入，计算，存储，可视化，警报，分析结果推送一体化</a:t>
            </a:r>
            <a:endParaRPr b="0" i="0" sz="800" u="none" cap="none" strike="noStrike">
              <a:solidFill>
                <a:schemeClr val="dk1"/>
              </a:solidFill>
              <a:latin typeface="Arial"/>
              <a:ea typeface="Arial"/>
              <a:cs typeface="Arial"/>
              <a:sym typeface="Arial"/>
            </a:endParaRPr>
          </a:p>
          <a:p>
            <a:pPr indent="-127000" lvl="0" marL="127000" marR="0" rtl="0" algn="l">
              <a:lnSpc>
                <a:spcPct val="100000"/>
              </a:lnSpc>
              <a:spcBef>
                <a:spcPts val="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内建半结构化数据查询时schema解析</a:t>
            </a:r>
            <a:endParaRPr b="0" i="0" sz="800" u="none" cap="none" strike="noStrike">
              <a:solidFill>
                <a:schemeClr val="dk1"/>
              </a:solidFill>
              <a:latin typeface="Arial"/>
              <a:ea typeface="Arial"/>
              <a:cs typeface="Arial"/>
              <a:sym typeface="Arial"/>
            </a:endParaRPr>
          </a:p>
          <a:p>
            <a:pPr indent="-127000" lvl="0" marL="127000" marR="0" rtl="0" algn="l">
              <a:lnSpc>
                <a:spcPct val="100000"/>
              </a:lnSpc>
              <a:spcBef>
                <a:spcPts val="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卓越的性能，超低的端到端延迟（个位数毫秒）和海量事件吞吐量（1000 万 EPS）</a:t>
            </a:r>
            <a:endParaRPr b="0" i="0" sz="800" u="none" cap="none" strike="noStrike">
              <a:solidFill>
                <a:schemeClr val="dk1"/>
              </a:solidFill>
              <a:latin typeface="Arial"/>
              <a:ea typeface="Arial"/>
              <a:cs typeface="Arial"/>
              <a:sym typeface="Arial"/>
            </a:endParaRPr>
          </a:p>
          <a:p>
            <a:pPr indent="-127000" lvl="0" marL="127000" marR="0" rtl="0" algn="l">
              <a:lnSpc>
                <a:spcPct val="100000"/>
              </a:lnSpc>
              <a:spcBef>
                <a:spcPts val="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Flink资源消耗的1/10~1/3</a:t>
            </a:r>
            <a:endParaRPr b="0" i="0" sz="800" u="none" cap="none" strike="noStrike">
              <a:solidFill>
                <a:schemeClr val="dk1"/>
              </a:solidFill>
              <a:latin typeface="Arial"/>
              <a:ea typeface="Arial"/>
              <a:cs typeface="Arial"/>
              <a:sym typeface="Arial"/>
            </a:endParaRPr>
          </a:p>
        </p:txBody>
      </p:sp>
      <p:sp>
        <p:nvSpPr>
          <p:cNvPr id="131" name="Google Shape;131;p4"/>
          <p:cNvSpPr/>
          <p:nvPr/>
        </p:nvSpPr>
        <p:spPr>
          <a:xfrm>
            <a:off x="6376856" y="3435018"/>
            <a:ext cx="2512702" cy="1266900"/>
          </a:xfrm>
          <a:prstGeom prst="roundRect">
            <a:avLst>
              <a:gd fmla="val 4989"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D53C97"/>
                </a:solidFill>
                <a:latin typeface="Arial"/>
                <a:ea typeface="Arial"/>
                <a:cs typeface="Arial"/>
                <a:sym typeface="Arial"/>
              </a:rPr>
              <a:t>灵活轻量的实时部署：有效支持分布式数据处理架构</a:t>
            </a:r>
            <a:endParaRPr b="0" i="0" sz="800" u="none" cap="none" strike="noStrike">
              <a:solidFill>
                <a:srgbClr val="FFFFFF"/>
              </a:solidFill>
              <a:latin typeface="Arial"/>
              <a:ea typeface="Arial"/>
              <a:cs typeface="Arial"/>
              <a:sym typeface="Arial"/>
            </a:endParaRPr>
          </a:p>
          <a:p>
            <a:pPr indent="-76200" lvl="0" marL="127000" marR="0" rtl="0" algn="l">
              <a:lnSpc>
                <a:spcPct val="100000"/>
              </a:lnSpc>
              <a:spcBef>
                <a:spcPts val="0"/>
              </a:spcBef>
              <a:spcAft>
                <a:spcPts val="0"/>
              </a:spcAft>
              <a:buClr>
                <a:srgbClr val="FFFFFF"/>
              </a:buClr>
              <a:buSzPts val="800"/>
              <a:buFont typeface="Arial"/>
              <a:buNone/>
            </a:pPr>
            <a:r>
              <a:t/>
            </a:r>
            <a:endParaRPr b="0" i="0" sz="800" u="none" cap="none" strike="noStrike">
              <a:solidFill>
                <a:schemeClr val="dk1"/>
              </a:solidFill>
              <a:latin typeface="Arial"/>
              <a:ea typeface="Arial"/>
              <a:cs typeface="Arial"/>
              <a:sym typeface="Arial"/>
            </a:endParaRPr>
          </a:p>
          <a:p>
            <a:pPr indent="-127000" lvl="0" marL="127000" marR="0" rtl="0" algn="l">
              <a:spcBef>
                <a:spcPts val="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实时数据接收、计算和转发实现高效边缘数据处理及降采样，显著降低数据中心计算、存储成本</a:t>
            </a:r>
            <a:endParaRPr b="0" i="0" sz="800" u="none" cap="none" strike="noStrike">
              <a:solidFill>
                <a:schemeClr val="dk1"/>
              </a:solidFill>
              <a:latin typeface="Arial"/>
              <a:ea typeface="Arial"/>
              <a:cs typeface="Arial"/>
              <a:sym typeface="Arial"/>
            </a:endParaRPr>
          </a:p>
          <a:p>
            <a:pPr indent="-127000" lvl="0" marL="127000" marR="0" rtl="0" algn="l">
              <a:spcBef>
                <a:spcPts val="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无第三方依赖单一二进制安装包部署，可设定云边多重角色实现一键灵活部署</a:t>
            </a:r>
            <a:endParaRPr b="0" i="0" sz="800" u="none" cap="none" strike="noStrike">
              <a:solidFill>
                <a:schemeClr val="dk1"/>
              </a:solidFill>
              <a:latin typeface="Arial"/>
              <a:ea typeface="Arial"/>
              <a:cs typeface="Arial"/>
              <a:sym typeface="Arial"/>
            </a:endParaRPr>
          </a:p>
          <a:p>
            <a:pPr indent="-127000" lvl="0" marL="127000" marR="0" rtl="0" algn="l">
              <a:lnSpc>
                <a:spcPct val="100000"/>
              </a:lnSpc>
              <a:spcBef>
                <a:spcPts val="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部署规模从单机到大规模集群无缝扩展</a:t>
            </a:r>
            <a:endParaRPr b="0" i="0" sz="800" u="none" cap="none" strike="noStrike">
              <a:solidFill>
                <a:schemeClr val="dk1"/>
              </a:solidFill>
              <a:latin typeface="Arial"/>
              <a:ea typeface="Arial"/>
              <a:cs typeface="Arial"/>
              <a:sym typeface="Arial"/>
            </a:endParaRPr>
          </a:p>
          <a:p>
            <a:pPr indent="-127000" lvl="0" marL="127000" marR="0" rtl="0" algn="l">
              <a:lnSpc>
                <a:spcPct val="100000"/>
              </a:lnSpc>
              <a:spcBef>
                <a:spcPts val="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云原生，支持K8s</a:t>
            </a:r>
            <a:endParaRPr b="0" i="0" sz="800" u="none" cap="none" strike="noStrike">
              <a:solidFill>
                <a:schemeClr val="dk1"/>
              </a:solidFill>
              <a:latin typeface="Arial"/>
              <a:ea typeface="Arial"/>
              <a:cs typeface="Arial"/>
              <a:sym typeface="Arial"/>
            </a:endParaRPr>
          </a:p>
        </p:txBody>
      </p:sp>
      <p:pic>
        <p:nvPicPr>
          <p:cNvPr id="132" name="Google Shape;132;p4"/>
          <p:cNvPicPr preferRelativeResize="0"/>
          <p:nvPr/>
        </p:nvPicPr>
        <p:blipFill rotWithShape="1">
          <a:blip r:embed="rId3">
            <a:alphaModFix/>
          </a:blip>
          <a:srcRect b="0" l="0" r="0" t="0"/>
          <a:stretch/>
        </p:blipFill>
        <p:spPr>
          <a:xfrm>
            <a:off x="2617236" y="1286310"/>
            <a:ext cx="4088938" cy="2148708"/>
          </a:xfrm>
          <a:prstGeom prst="rect">
            <a:avLst/>
          </a:prstGeom>
          <a:noFill/>
          <a:ln>
            <a:noFill/>
          </a:ln>
        </p:spPr>
      </p:pic>
      <p:sp>
        <p:nvSpPr>
          <p:cNvPr id="133" name="Google Shape;133;p4"/>
          <p:cNvSpPr/>
          <p:nvPr/>
        </p:nvSpPr>
        <p:spPr>
          <a:xfrm>
            <a:off x="503355" y="1880400"/>
            <a:ext cx="2113881" cy="1382700"/>
          </a:xfrm>
          <a:prstGeom prst="roundRect">
            <a:avLst>
              <a:gd fmla="val 4989" name="adj"/>
            </a:avLst>
          </a:prstGeom>
          <a:noFill/>
          <a:ln>
            <a:noFill/>
          </a:ln>
        </p:spPr>
        <p:txBody>
          <a:bodyPr anchorCtr="0" anchor="t" bIns="34275" lIns="68575" spcFirstLastPara="1" rIns="68575" wrap="square" tIns="34275">
            <a:noAutofit/>
          </a:bodyPr>
          <a:lstStyle/>
          <a:p>
            <a:pPr indent="-171450" lvl="0" marL="171450" marR="0" rtl="0" algn="l">
              <a:lnSpc>
                <a:spcPct val="115000"/>
              </a:lnSpc>
              <a:spcBef>
                <a:spcPts val="0"/>
              </a:spcBef>
              <a:spcAft>
                <a:spcPts val="0"/>
              </a:spcAft>
              <a:buClr>
                <a:srgbClr val="D53C97"/>
              </a:buClr>
              <a:buSzPts val="1320"/>
              <a:buFont typeface="Arial"/>
              <a:buChar char="•"/>
            </a:pPr>
            <a:r>
              <a:rPr b="1" i="0" lang="en-US" sz="1100" u="none" cap="none" strike="noStrike">
                <a:solidFill>
                  <a:srgbClr val="D53C97"/>
                </a:solidFill>
                <a:latin typeface="Arial"/>
                <a:ea typeface="Arial"/>
                <a:cs typeface="Arial"/>
                <a:sym typeface="Arial"/>
              </a:rPr>
              <a:t>多数据类型</a:t>
            </a:r>
            <a:endParaRPr b="0" i="0" sz="700" u="none" cap="none" strike="noStrike">
              <a:solidFill>
                <a:schemeClr val="dk1"/>
              </a:solidFill>
              <a:latin typeface="Arial"/>
              <a:ea typeface="Arial"/>
              <a:cs typeface="Arial"/>
              <a:sym typeface="Arial"/>
            </a:endParaRPr>
          </a:p>
          <a:p>
            <a:pPr indent="-127000" lvl="0" marL="127000" marR="0" rtl="0" algn="l">
              <a:lnSpc>
                <a:spcPct val="100000"/>
              </a:lnSpc>
              <a:spcBef>
                <a:spcPts val="0"/>
              </a:spcBef>
              <a:spcAft>
                <a:spcPts val="0"/>
              </a:spcAft>
              <a:buClr>
                <a:schemeClr val="dk1"/>
              </a:buClr>
              <a:buSzPts val="800"/>
              <a:buFont typeface="Arial"/>
              <a:buChar char="•"/>
            </a:pPr>
            <a:r>
              <a:rPr b="0" i="0" lang="en-US" sz="800" u="none" cap="none" strike="noStrike">
                <a:solidFill>
                  <a:srgbClr val="D53C97"/>
                </a:solidFill>
                <a:latin typeface="Arial"/>
                <a:ea typeface="Arial"/>
                <a:cs typeface="Arial"/>
                <a:sym typeface="Arial"/>
              </a:rPr>
              <a:t>日志数据</a:t>
            </a:r>
            <a:r>
              <a:rPr b="0" i="0" lang="en-US" sz="800" u="none" cap="none" strike="noStrike">
                <a:solidFill>
                  <a:schemeClr val="dk1"/>
                </a:solidFill>
                <a:latin typeface="Arial"/>
                <a:ea typeface="Arial"/>
                <a:cs typeface="Arial"/>
                <a:sym typeface="Arial"/>
              </a:rPr>
              <a:t>：日志文件/协议</a:t>
            </a:r>
            <a:endParaRPr b="0" i="0" sz="800" u="none" cap="none" strike="noStrike">
              <a:solidFill>
                <a:schemeClr val="dk1"/>
              </a:solidFill>
              <a:latin typeface="Arial"/>
              <a:ea typeface="Arial"/>
              <a:cs typeface="Arial"/>
              <a:sym typeface="Arial"/>
            </a:endParaRPr>
          </a:p>
          <a:p>
            <a:pPr indent="-127000" lvl="0" marL="127000" marR="0" rtl="0" algn="l">
              <a:lnSpc>
                <a:spcPct val="100000"/>
              </a:lnSpc>
              <a:spcBef>
                <a:spcPts val="0"/>
              </a:spcBef>
              <a:spcAft>
                <a:spcPts val="0"/>
              </a:spcAft>
              <a:buClr>
                <a:schemeClr val="dk1"/>
              </a:buClr>
              <a:buSzPts val="800"/>
              <a:buFont typeface="Arial"/>
              <a:buChar char="•"/>
            </a:pPr>
            <a:r>
              <a:rPr b="0" i="0" lang="en-US" sz="800" u="none" cap="none" strike="noStrike">
                <a:solidFill>
                  <a:srgbClr val="D53C97"/>
                </a:solidFill>
                <a:latin typeface="Arial"/>
                <a:ea typeface="Arial"/>
                <a:cs typeface="Arial"/>
                <a:sym typeface="Arial"/>
              </a:rPr>
              <a:t>结构化数据</a:t>
            </a:r>
            <a:r>
              <a:rPr b="0" i="0" lang="en-US" sz="800" u="none" cap="none" strike="noStrike">
                <a:solidFill>
                  <a:schemeClr val="dk1"/>
                </a:solidFill>
                <a:latin typeface="Arial"/>
                <a:ea typeface="Arial"/>
                <a:cs typeface="Arial"/>
                <a:sym typeface="Arial"/>
              </a:rPr>
              <a:t>：数据库</a:t>
            </a:r>
            <a:endParaRPr b="0" i="0" sz="800" u="none" cap="none" strike="noStrike">
              <a:solidFill>
                <a:schemeClr val="dk1"/>
              </a:solidFill>
              <a:latin typeface="Arial"/>
              <a:ea typeface="Arial"/>
              <a:cs typeface="Arial"/>
              <a:sym typeface="Arial"/>
            </a:endParaRPr>
          </a:p>
          <a:p>
            <a:pPr indent="-127000" lvl="0" marL="127000" marR="0" rtl="0" algn="l">
              <a:lnSpc>
                <a:spcPct val="100000"/>
              </a:lnSpc>
              <a:spcBef>
                <a:spcPts val="0"/>
              </a:spcBef>
              <a:spcAft>
                <a:spcPts val="0"/>
              </a:spcAft>
              <a:buClr>
                <a:schemeClr val="dk1"/>
              </a:buClr>
              <a:buSzPts val="800"/>
              <a:buFont typeface="Arial"/>
              <a:buChar char="•"/>
            </a:pPr>
            <a:r>
              <a:rPr b="0" i="0" lang="en-US" sz="800" u="none" cap="none" strike="noStrike">
                <a:solidFill>
                  <a:srgbClr val="D53C97"/>
                </a:solidFill>
                <a:latin typeface="Arial"/>
                <a:ea typeface="Arial"/>
                <a:cs typeface="Arial"/>
                <a:sym typeface="Arial"/>
              </a:rPr>
              <a:t>时序数据</a:t>
            </a:r>
            <a:r>
              <a:rPr b="0" i="0" lang="en-US" sz="800" u="none" cap="none" strike="noStrike">
                <a:solidFill>
                  <a:schemeClr val="dk1"/>
                </a:solidFill>
                <a:latin typeface="Arial"/>
                <a:ea typeface="Arial"/>
                <a:cs typeface="Arial"/>
                <a:sym typeface="Arial"/>
              </a:rPr>
              <a:t>：IoT数据</a:t>
            </a:r>
            <a:endParaRPr b="0" i="0" sz="800" u="none" cap="none" strike="noStrike">
              <a:solidFill>
                <a:schemeClr val="dk1"/>
              </a:solidFill>
              <a:latin typeface="Arial"/>
              <a:ea typeface="Arial"/>
              <a:cs typeface="Arial"/>
              <a:sym typeface="Arial"/>
            </a:endParaRPr>
          </a:p>
          <a:p>
            <a:pPr indent="-127000" lvl="0" marL="127000" marR="0" rtl="0" algn="l">
              <a:lnSpc>
                <a:spcPct val="100000"/>
              </a:lnSpc>
              <a:spcBef>
                <a:spcPts val="0"/>
              </a:spcBef>
              <a:spcAft>
                <a:spcPts val="0"/>
              </a:spcAft>
              <a:buClr>
                <a:schemeClr val="dk1"/>
              </a:buClr>
              <a:buSzPts val="800"/>
              <a:buFont typeface="Arial"/>
              <a:buChar char="•"/>
            </a:pPr>
            <a:r>
              <a:rPr b="0" i="0" lang="en-US" sz="800" u="none" cap="none" strike="noStrike">
                <a:solidFill>
                  <a:srgbClr val="D53C97"/>
                </a:solidFill>
                <a:latin typeface="Arial"/>
                <a:ea typeface="Arial"/>
                <a:cs typeface="Arial"/>
                <a:sym typeface="Arial"/>
              </a:rPr>
              <a:t>半结构化数据</a:t>
            </a:r>
            <a:r>
              <a:rPr b="0" i="0" lang="en-US" sz="800" u="none" cap="none" strike="noStrike">
                <a:solidFill>
                  <a:schemeClr val="dk1"/>
                </a:solidFill>
                <a:latin typeface="Arial"/>
                <a:ea typeface="Arial"/>
                <a:cs typeface="Arial"/>
                <a:sym typeface="Arial"/>
              </a:rPr>
              <a:t>：应用系统(API)</a:t>
            </a:r>
            <a:endParaRPr b="0" i="0" sz="800" u="none" cap="none" strike="noStrike">
              <a:solidFill>
                <a:schemeClr val="dk1"/>
              </a:solidFill>
              <a:latin typeface="Arial"/>
              <a:ea typeface="Arial"/>
              <a:cs typeface="Arial"/>
              <a:sym typeface="Arial"/>
            </a:endParaRPr>
          </a:p>
          <a:p>
            <a:pPr indent="-171450" lvl="0" marL="171450" marR="0" rtl="0" algn="l">
              <a:lnSpc>
                <a:spcPct val="115000"/>
              </a:lnSpc>
              <a:spcBef>
                <a:spcPts val="0"/>
              </a:spcBef>
              <a:spcAft>
                <a:spcPts val="0"/>
              </a:spcAft>
              <a:buClr>
                <a:srgbClr val="D53C97"/>
              </a:buClr>
              <a:buSzPts val="1320"/>
              <a:buFont typeface="Arial"/>
              <a:buChar char="•"/>
            </a:pPr>
            <a:r>
              <a:rPr b="1" i="0" lang="en-US" sz="1100" u="none" cap="none" strike="noStrike">
                <a:solidFill>
                  <a:srgbClr val="D53C97"/>
                </a:solidFill>
                <a:latin typeface="Arial"/>
                <a:ea typeface="Arial"/>
                <a:cs typeface="Arial"/>
                <a:sym typeface="Arial"/>
              </a:rPr>
              <a:t>多数据格式</a:t>
            </a:r>
            <a:endParaRPr b="1" i="0" sz="1100" u="none" cap="none" strike="noStrike">
              <a:solidFill>
                <a:srgbClr val="D53C97"/>
              </a:solidFill>
              <a:latin typeface="Arial"/>
              <a:ea typeface="Arial"/>
              <a:cs typeface="Arial"/>
              <a:sym typeface="Arial"/>
            </a:endParaRPr>
          </a:p>
          <a:p>
            <a:pPr indent="-127000" lvl="0" marL="127000" marR="0" rtl="0" algn="l">
              <a:spcBef>
                <a:spcPts val="0"/>
              </a:spcBef>
              <a:spcAft>
                <a:spcPts val="0"/>
              </a:spcAft>
              <a:buClr>
                <a:schemeClr val="dk1"/>
              </a:buClr>
              <a:buSzPts val="800"/>
              <a:buFont typeface="Arial"/>
              <a:buChar char="•"/>
            </a:pPr>
            <a:r>
              <a:rPr b="0" i="0" lang="en-US" sz="800" u="none" cap="none" strike="noStrike">
                <a:solidFill>
                  <a:srgbClr val="D53C97"/>
                </a:solidFill>
                <a:latin typeface="Arial"/>
                <a:ea typeface="Arial"/>
                <a:cs typeface="Arial"/>
                <a:sym typeface="Arial"/>
              </a:rPr>
              <a:t>JSON</a:t>
            </a:r>
            <a:endParaRPr b="0" i="0" sz="800" u="none" cap="none" strike="noStrike">
              <a:solidFill>
                <a:srgbClr val="D53C97"/>
              </a:solidFill>
              <a:latin typeface="Arial"/>
              <a:ea typeface="Arial"/>
              <a:cs typeface="Arial"/>
              <a:sym typeface="Arial"/>
            </a:endParaRPr>
          </a:p>
          <a:p>
            <a:pPr indent="-127000" lvl="0" marL="127000" marR="0" rtl="0" algn="l">
              <a:spcBef>
                <a:spcPts val="0"/>
              </a:spcBef>
              <a:spcAft>
                <a:spcPts val="0"/>
              </a:spcAft>
              <a:buClr>
                <a:schemeClr val="dk1"/>
              </a:buClr>
              <a:buSzPts val="800"/>
              <a:buFont typeface="Arial"/>
              <a:buChar char="•"/>
            </a:pPr>
            <a:r>
              <a:rPr b="0" i="0" lang="en-US" sz="800" u="none" cap="none" strike="noStrike">
                <a:solidFill>
                  <a:srgbClr val="D53C97"/>
                </a:solidFill>
                <a:latin typeface="Arial"/>
                <a:ea typeface="Arial"/>
                <a:cs typeface="Arial"/>
                <a:sym typeface="Arial"/>
              </a:rPr>
              <a:t>ProtoBuf</a:t>
            </a:r>
            <a:endParaRPr b="0" i="0" sz="800" u="none" cap="none" strike="noStrike">
              <a:solidFill>
                <a:srgbClr val="D53C97"/>
              </a:solidFill>
              <a:latin typeface="Arial"/>
              <a:ea typeface="Arial"/>
              <a:cs typeface="Arial"/>
              <a:sym typeface="Arial"/>
            </a:endParaRPr>
          </a:p>
          <a:p>
            <a:pPr indent="-127000" lvl="0" marL="127000" marR="0" rtl="0" algn="l">
              <a:spcBef>
                <a:spcPts val="0"/>
              </a:spcBef>
              <a:spcAft>
                <a:spcPts val="0"/>
              </a:spcAft>
              <a:buClr>
                <a:schemeClr val="dk1"/>
              </a:buClr>
              <a:buSzPts val="800"/>
              <a:buFont typeface="Arial"/>
              <a:buChar char="•"/>
            </a:pPr>
            <a:r>
              <a:rPr b="0" i="0" lang="en-US" sz="800" u="none" cap="none" strike="noStrike">
                <a:solidFill>
                  <a:srgbClr val="D53C97"/>
                </a:solidFill>
                <a:latin typeface="Arial"/>
                <a:ea typeface="Arial"/>
                <a:cs typeface="Arial"/>
                <a:sym typeface="Arial"/>
              </a:rPr>
              <a:t>Avro</a:t>
            </a:r>
            <a:endParaRPr b="0" i="0" sz="800" u="none" cap="none" strike="noStrike">
              <a:solidFill>
                <a:srgbClr val="D53C97"/>
              </a:solidFill>
              <a:latin typeface="Arial"/>
              <a:ea typeface="Arial"/>
              <a:cs typeface="Arial"/>
              <a:sym typeface="Arial"/>
            </a:endParaRPr>
          </a:p>
          <a:p>
            <a:pPr indent="-87630" lvl="0" marL="171450" marR="0" rtl="0" algn="l">
              <a:lnSpc>
                <a:spcPct val="115000"/>
              </a:lnSpc>
              <a:spcBef>
                <a:spcPts val="0"/>
              </a:spcBef>
              <a:spcAft>
                <a:spcPts val="0"/>
              </a:spcAft>
              <a:buClr>
                <a:srgbClr val="D53C97"/>
              </a:buClr>
              <a:buSzPts val="1320"/>
              <a:buFont typeface="Arial"/>
              <a:buNone/>
            </a:pPr>
            <a:r>
              <a:t/>
            </a:r>
            <a:endParaRPr b="1" i="0" sz="1100" u="none" cap="none" strike="noStrike">
              <a:solidFill>
                <a:srgbClr val="D53C97"/>
              </a:solidFill>
              <a:latin typeface="Arial"/>
              <a:ea typeface="Arial"/>
              <a:cs typeface="Arial"/>
              <a:sym typeface="Arial"/>
            </a:endParaRPr>
          </a:p>
          <a:p>
            <a:pPr indent="-76200" lvl="0" marL="127000" marR="0" rtl="0" algn="l">
              <a:lnSpc>
                <a:spcPct val="100000"/>
              </a:lnSpc>
              <a:spcBef>
                <a:spcPts val="0"/>
              </a:spcBef>
              <a:spcAft>
                <a:spcPts val="0"/>
              </a:spcAft>
              <a:buClr>
                <a:schemeClr val="dk1"/>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34" name="Google Shape;134;p4"/>
          <p:cNvSpPr/>
          <p:nvPr/>
        </p:nvSpPr>
        <p:spPr>
          <a:xfrm>
            <a:off x="6897950" y="1875173"/>
            <a:ext cx="2183383" cy="1382700"/>
          </a:xfrm>
          <a:prstGeom prst="roundRect">
            <a:avLst>
              <a:gd fmla="val 4989" name="adj"/>
            </a:avLst>
          </a:prstGeom>
          <a:noFill/>
          <a:ln>
            <a:noFill/>
          </a:ln>
        </p:spPr>
        <p:txBody>
          <a:bodyPr anchorCtr="0" anchor="t" bIns="34275" lIns="68575" spcFirstLastPara="1" rIns="68575" wrap="square" tIns="34275">
            <a:noAutofit/>
          </a:bodyPr>
          <a:lstStyle/>
          <a:p>
            <a:pPr indent="-171450" lvl="0" marL="171450" marR="0" rtl="0" algn="l">
              <a:lnSpc>
                <a:spcPct val="115000"/>
              </a:lnSpc>
              <a:spcBef>
                <a:spcPts val="0"/>
              </a:spcBef>
              <a:spcAft>
                <a:spcPts val="0"/>
              </a:spcAft>
              <a:buClr>
                <a:srgbClr val="D53C97"/>
              </a:buClr>
              <a:buSzPts val="1320"/>
              <a:buFont typeface="Arial"/>
              <a:buChar char="•"/>
            </a:pPr>
            <a:r>
              <a:rPr b="1" i="0" lang="en-US" sz="1100" u="none" cap="none" strike="noStrike">
                <a:solidFill>
                  <a:srgbClr val="D53C97"/>
                </a:solidFill>
                <a:latin typeface="Arial"/>
                <a:ea typeface="Arial"/>
                <a:cs typeface="Arial"/>
                <a:sym typeface="Arial"/>
              </a:rPr>
              <a:t>数据洞见输出</a:t>
            </a:r>
            <a:endParaRPr b="1" i="0" sz="1100" u="none" cap="none" strike="noStrike">
              <a:solidFill>
                <a:srgbClr val="D53C9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chemeClr val="dk1"/>
              </a:solidFill>
              <a:latin typeface="Arial"/>
              <a:ea typeface="Arial"/>
              <a:cs typeface="Arial"/>
              <a:sym typeface="Arial"/>
            </a:endParaRPr>
          </a:p>
          <a:p>
            <a:pPr indent="-127000" lvl="0" marL="127000" marR="0" rtl="0" algn="l">
              <a:lnSpc>
                <a:spcPct val="100000"/>
              </a:lnSpc>
              <a:spcBef>
                <a:spcPts val="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事件/告警</a:t>
            </a:r>
            <a:endParaRPr b="0" i="0" sz="800" u="none" cap="none" strike="noStrike">
              <a:solidFill>
                <a:schemeClr val="dk1"/>
              </a:solidFill>
              <a:latin typeface="Arial"/>
              <a:ea typeface="Arial"/>
              <a:cs typeface="Arial"/>
              <a:sym typeface="Arial"/>
            </a:endParaRPr>
          </a:p>
          <a:p>
            <a:pPr indent="-127000" lvl="0" marL="127000" marR="0" rtl="0" algn="l">
              <a:lnSpc>
                <a:spcPct val="100000"/>
              </a:lnSpc>
              <a:spcBef>
                <a:spcPts val="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存储</a:t>
            </a:r>
            <a:endParaRPr b="0" i="0" sz="800" u="none" cap="none" strike="noStrike">
              <a:solidFill>
                <a:schemeClr val="dk1"/>
              </a:solidFill>
              <a:latin typeface="Arial"/>
              <a:ea typeface="Arial"/>
              <a:cs typeface="Arial"/>
              <a:sym typeface="Arial"/>
            </a:endParaRPr>
          </a:p>
          <a:p>
            <a:pPr indent="-127000" lvl="0" marL="127000" marR="0" rtl="0" algn="l">
              <a:lnSpc>
                <a:spcPct val="100000"/>
              </a:lnSpc>
              <a:spcBef>
                <a:spcPts val="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数仓/数据库(Timeplus, Clickhouse)</a:t>
            </a:r>
            <a:endParaRPr b="0" i="0" sz="800" u="none" cap="none" strike="noStrike">
              <a:solidFill>
                <a:schemeClr val="dk1"/>
              </a:solidFill>
              <a:latin typeface="Arial"/>
              <a:ea typeface="Arial"/>
              <a:cs typeface="Arial"/>
              <a:sym typeface="Arial"/>
            </a:endParaRPr>
          </a:p>
          <a:p>
            <a:pPr indent="-127000" lvl="0" marL="127000" marR="0" rtl="0" algn="l">
              <a:lnSpc>
                <a:spcPct val="100000"/>
              </a:lnSpc>
              <a:spcBef>
                <a:spcPts val="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实时应用系统(API)</a:t>
            </a:r>
            <a:endParaRPr b="0" i="0" sz="800" u="none" cap="none" strike="noStrike">
              <a:solidFill>
                <a:schemeClr val="dk1"/>
              </a:solidFill>
              <a:latin typeface="Arial"/>
              <a:ea typeface="Arial"/>
              <a:cs typeface="Arial"/>
              <a:sym typeface="Arial"/>
            </a:endParaRPr>
          </a:p>
          <a:p>
            <a:pPr indent="-127000" lvl="0" marL="127000" marR="0" rtl="0" algn="l">
              <a:lnSpc>
                <a:spcPct val="100000"/>
              </a:lnSpc>
              <a:spcBef>
                <a:spcPts val="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大模型AI系统</a:t>
            </a:r>
            <a:endParaRPr b="0" i="0" sz="800" u="none" cap="none" strike="noStrike">
              <a:solidFill>
                <a:schemeClr val="dk1"/>
              </a:solidFill>
              <a:latin typeface="Arial"/>
              <a:ea typeface="Arial"/>
              <a:cs typeface="Arial"/>
              <a:sym typeface="Arial"/>
            </a:endParaRPr>
          </a:p>
        </p:txBody>
      </p:sp>
      <p:sp>
        <p:nvSpPr>
          <p:cNvPr id="135" name="Google Shape;135;p4"/>
          <p:cNvSpPr/>
          <p:nvPr/>
        </p:nvSpPr>
        <p:spPr>
          <a:xfrm>
            <a:off x="1888844" y="794741"/>
            <a:ext cx="6468812" cy="286920"/>
          </a:xfrm>
          <a:prstGeom prst="roundRect">
            <a:avLst>
              <a:gd fmla="val 4989" name="adj"/>
            </a:avLst>
          </a:prstGeom>
          <a:noFill/>
          <a:ln>
            <a:noFill/>
          </a:ln>
        </p:spPr>
        <p:txBody>
          <a:bodyPr anchorCtr="0" anchor="t" bIns="34275" lIns="68575" spcFirstLastPara="1" rIns="68575" wrap="square" tIns="34275">
            <a:noAutofit/>
          </a:bodyPr>
          <a:lstStyle/>
          <a:p>
            <a:pPr indent="-171450" lvl="0" marL="171450" marR="0" rtl="0" algn="l">
              <a:lnSpc>
                <a:spcPct val="115000"/>
              </a:lnSpc>
              <a:spcBef>
                <a:spcPts val="0"/>
              </a:spcBef>
              <a:spcAft>
                <a:spcPts val="0"/>
              </a:spcAft>
              <a:buClr>
                <a:srgbClr val="D53C97"/>
              </a:buClr>
              <a:buSzPts val="1320"/>
              <a:buFont typeface="Arial"/>
              <a:buChar char="•"/>
            </a:pPr>
            <a:r>
              <a:rPr b="1" i="0" lang="en-US" sz="1100" u="none" cap="none" strike="noStrike">
                <a:solidFill>
                  <a:srgbClr val="D53C97"/>
                </a:solidFill>
                <a:latin typeface="Arial"/>
                <a:ea typeface="Arial"/>
                <a:cs typeface="Arial"/>
                <a:sym typeface="Arial"/>
              </a:rPr>
              <a:t>数据分析过程覆盖：</a:t>
            </a:r>
            <a:r>
              <a:rPr b="1" i="0" lang="en-US" sz="1100" u="none" cap="none" strike="noStrike">
                <a:solidFill>
                  <a:schemeClr val="dk1"/>
                </a:solidFill>
                <a:latin typeface="Arial"/>
                <a:ea typeface="Arial"/>
                <a:cs typeface="Arial"/>
                <a:sym typeface="Arial"/>
              </a:rPr>
              <a:t>高性能、高可用ETL/ELT处理、计算、存储、查询一站式处理</a:t>
            </a:r>
            <a:endParaRPr b="1" i="0" sz="1100" u="none" cap="none" strike="noStrike">
              <a:solidFill>
                <a:schemeClr val="dk1"/>
              </a:solidFill>
              <a:latin typeface="Arial"/>
              <a:ea typeface="Arial"/>
              <a:cs typeface="Arial"/>
              <a:sym typeface="Arial"/>
            </a:endParaRPr>
          </a:p>
          <a:p>
            <a:pPr indent="-171450" lvl="0" marL="171450" marR="0" rtl="0" algn="l">
              <a:lnSpc>
                <a:spcPct val="115000"/>
              </a:lnSpc>
              <a:spcBef>
                <a:spcPts val="0"/>
              </a:spcBef>
              <a:spcAft>
                <a:spcPts val="0"/>
              </a:spcAft>
              <a:buClr>
                <a:srgbClr val="D53C97"/>
              </a:buClr>
              <a:buSzPts val="1320"/>
              <a:buFont typeface="Arial"/>
              <a:buChar char="•"/>
            </a:pPr>
            <a:r>
              <a:rPr b="1" i="0" lang="en-US" sz="1100" u="none" cap="none" strike="noStrike">
                <a:solidFill>
                  <a:srgbClr val="D53C97"/>
                </a:solidFill>
                <a:latin typeface="Arial"/>
                <a:ea typeface="Arial"/>
                <a:cs typeface="Arial"/>
                <a:sym typeface="Arial"/>
              </a:rPr>
              <a:t>数据分析能力融合：</a:t>
            </a:r>
            <a:r>
              <a:rPr b="1" i="0" lang="en-US" sz="1100" u="none" cap="none" strike="noStrike">
                <a:solidFill>
                  <a:schemeClr val="dk1"/>
                </a:solidFill>
                <a:latin typeface="Arial"/>
                <a:ea typeface="Arial"/>
                <a:cs typeface="Arial"/>
                <a:sym typeface="Arial"/>
              </a:rPr>
              <a:t>流式计算、复杂事件处理、OLAP计算，统一SQL一站式融合实时处理</a:t>
            </a:r>
            <a:endParaRPr b="1" i="0" sz="11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5"/>
          <p:cNvSpPr/>
          <p:nvPr/>
        </p:nvSpPr>
        <p:spPr>
          <a:xfrm>
            <a:off x="6790856" y="3927463"/>
            <a:ext cx="2043726" cy="327013"/>
          </a:xfrm>
          <a:prstGeom prst="rect">
            <a:avLst/>
          </a:prstGeom>
          <a:noFill/>
          <a:ln cap="flat" cmpd="sng" w="25400">
            <a:solidFill>
              <a:schemeClr val="accent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19050" lIns="19050" spcFirstLastPara="1" rIns="19050" wrap="square" tIns="19050">
            <a:spAutoFit/>
          </a:bodyPr>
          <a:lstStyle/>
          <a:p>
            <a:pPr indent="0" lvl="0" marL="0" marR="0" rtl="0" algn="ctr">
              <a:spcBef>
                <a:spcPts val="0"/>
              </a:spcBef>
              <a:spcAft>
                <a:spcPts val="0"/>
              </a:spcAft>
              <a:buNone/>
            </a:pPr>
            <a:r>
              <a:t/>
            </a:r>
            <a:endParaRPr b="0" i="0" sz="1875" u="none" cap="none" strike="noStrike">
              <a:solidFill>
                <a:schemeClr val="dk1"/>
              </a:solidFill>
              <a:latin typeface="Arial"/>
              <a:ea typeface="Arial"/>
              <a:cs typeface="Arial"/>
              <a:sym typeface="Arial"/>
            </a:endParaRPr>
          </a:p>
        </p:txBody>
      </p:sp>
      <p:sp>
        <p:nvSpPr>
          <p:cNvPr id="141" name="Google Shape;141;p5"/>
          <p:cNvSpPr/>
          <p:nvPr/>
        </p:nvSpPr>
        <p:spPr>
          <a:xfrm>
            <a:off x="6357053" y="3927464"/>
            <a:ext cx="1755152" cy="327013"/>
          </a:xfrm>
          <a:prstGeom prst="rect">
            <a:avLst/>
          </a:prstGeom>
          <a:noFill/>
          <a:ln cap="flat" cmpd="sng" w="25400">
            <a:solidFill>
              <a:srgbClr val="FF7FC8"/>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19050" lIns="19050" spcFirstLastPara="1" rIns="19050" wrap="square" tIns="19050">
            <a:spAutoFit/>
          </a:bodyPr>
          <a:lstStyle/>
          <a:p>
            <a:pPr indent="0" lvl="0" marL="0" marR="0" rtl="0" algn="ctr">
              <a:spcBef>
                <a:spcPts val="0"/>
              </a:spcBef>
              <a:spcAft>
                <a:spcPts val="0"/>
              </a:spcAft>
              <a:buNone/>
            </a:pPr>
            <a:r>
              <a:t/>
            </a:r>
            <a:endParaRPr b="0" i="0" sz="1875" u="none" cap="none" strike="noStrike">
              <a:solidFill>
                <a:schemeClr val="dk1"/>
              </a:solidFill>
              <a:latin typeface="Arial"/>
              <a:ea typeface="Arial"/>
              <a:cs typeface="Arial"/>
              <a:sym typeface="Arial"/>
            </a:endParaRPr>
          </a:p>
        </p:txBody>
      </p:sp>
      <p:grpSp>
        <p:nvGrpSpPr>
          <p:cNvPr id="142" name="Google Shape;142;p5"/>
          <p:cNvGrpSpPr/>
          <p:nvPr/>
        </p:nvGrpSpPr>
        <p:grpSpPr>
          <a:xfrm>
            <a:off x="6284648" y="3217827"/>
            <a:ext cx="1018200" cy="848088"/>
            <a:chOff x="7923015" y="8107524"/>
            <a:chExt cx="2715200" cy="2261567"/>
          </a:xfrm>
        </p:grpSpPr>
        <p:sp>
          <p:nvSpPr>
            <p:cNvPr id="143" name="Google Shape;143;p5"/>
            <p:cNvSpPr txBox="1"/>
            <p:nvPr/>
          </p:nvSpPr>
          <p:spPr>
            <a:xfrm>
              <a:off x="7923015" y="9526625"/>
              <a:ext cx="2715200" cy="842466"/>
            </a:xfrm>
            <a:prstGeom prst="rect">
              <a:avLst/>
            </a:prstGeom>
            <a:noFill/>
            <a:ln>
              <a:noFill/>
            </a:ln>
          </p:spPr>
          <p:txBody>
            <a:bodyPr anchorCtr="0" anchor="t" bIns="19275" lIns="38550" spcFirstLastPara="1" rIns="38550" wrap="square" tIns="19275">
              <a:spAutoFit/>
            </a:bodyPr>
            <a:lstStyle/>
            <a:p>
              <a:pPr indent="0" lvl="0" marL="0" marR="0" rtl="0" algn="l">
                <a:spcBef>
                  <a:spcPts val="0"/>
                </a:spcBef>
                <a:spcAft>
                  <a:spcPts val="0"/>
                </a:spcAft>
                <a:buNone/>
              </a:pPr>
              <a:r>
                <a:rPr b="1" i="0" lang="en-US" sz="900" u="none" cap="none" strike="noStrike">
                  <a:solidFill>
                    <a:schemeClr val="dk1"/>
                  </a:solidFill>
                  <a:latin typeface="Arial"/>
                  <a:ea typeface="Arial"/>
                  <a:cs typeface="Arial"/>
                  <a:sym typeface="Arial"/>
                </a:rPr>
                <a:t>Streaming Store</a:t>
              </a:r>
              <a:endParaRPr b="1" i="0" sz="9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1" i="0" sz="900" u="none" cap="none" strike="noStrike">
                <a:solidFill>
                  <a:schemeClr val="dk1"/>
                </a:solidFill>
                <a:latin typeface="Arial"/>
                <a:ea typeface="Arial"/>
                <a:cs typeface="Arial"/>
                <a:sym typeface="Arial"/>
              </a:endParaRPr>
            </a:p>
          </p:txBody>
        </p:sp>
        <p:pic>
          <p:nvPicPr>
            <p:cNvPr id="144" name="Google Shape;144;p5"/>
            <p:cNvPicPr preferRelativeResize="0"/>
            <p:nvPr/>
          </p:nvPicPr>
          <p:blipFill rotWithShape="1">
            <a:blip r:embed="rId3">
              <a:alphaModFix/>
            </a:blip>
            <a:srcRect b="0" l="0" r="0" t="0"/>
            <a:stretch/>
          </p:blipFill>
          <p:spPr>
            <a:xfrm>
              <a:off x="8123650" y="8107524"/>
              <a:ext cx="579349" cy="564301"/>
            </a:xfrm>
            <a:prstGeom prst="rect">
              <a:avLst/>
            </a:prstGeom>
            <a:noFill/>
            <a:ln>
              <a:noFill/>
            </a:ln>
          </p:spPr>
        </p:pic>
        <p:pic>
          <p:nvPicPr>
            <p:cNvPr id="145" name="Google Shape;145;p5"/>
            <p:cNvPicPr preferRelativeResize="0"/>
            <p:nvPr/>
          </p:nvPicPr>
          <p:blipFill rotWithShape="1">
            <a:blip r:embed="rId3">
              <a:alphaModFix/>
            </a:blip>
            <a:srcRect b="0" l="0" r="0" t="0"/>
            <a:stretch/>
          </p:blipFill>
          <p:spPr>
            <a:xfrm>
              <a:off x="8123650" y="8835575"/>
              <a:ext cx="579349" cy="564301"/>
            </a:xfrm>
            <a:prstGeom prst="rect">
              <a:avLst/>
            </a:prstGeom>
            <a:noFill/>
            <a:ln>
              <a:noFill/>
            </a:ln>
          </p:spPr>
        </p:pic>
        <p:pic>
          <p:nvPicPr>
            <p:cNvPr id="146" name="Google Shape;146;p5"/>
            <p:cNvPicPr preferRelativeResize="0"/>
            <p:nvPr/>
          </p:nvPicPr>
          <p:blipFill rotWithShape="1">
            <a:blip r:embed="rId3">
              <a:alphaModFix/>
            </a:blip>
            <a:srcRect b="0" l="0" r="0" t="0"/>
            <a:stretch/>
          </p:blipFill>
          <p:spPr>
            <a:xfrm>
              <a:off x="9016101" y="8107524"/>
              <a:ext cx="579349" cy="564301"/>
            </a:xfrm>
            <a:prstGeom prst="rect">
              <a:avLst/>
            </a:prstGeom>
            <a:noFill/>
            <a:ln>
              <a:noFill/>
            </a:ln>
          </p:spPr>
        </p:pic>
        <p:pic>
          <p:nvPicPr>
            <p:cNvPr id="147" name="Google Shape;147;p5"/>
            <p:cNvPicPr preferRelativeResize="0"/>
            <p:nvPr/>
          </p:nvPicPr>
          <p:blipFill rotWithShape="1">
            <a:blip r:embed="rId3">
              <a:alphaModFix/>
            </a:blip>
            <a:srcRect b="0" l="0" r="0" t="0"/>
            <a:stretch/>
          </p:blipFill>
          <p:spPr>
            <a:xfrm>
              <a:off x="9908549" y="8107524"/>
              <a:ext cx="579349" cy="564301"/>
            </a:xfrm>
            <a:prstGeom prst="rect">
              <a:avLst/>
            </a:prstGeom>
            <a:noFill/>
            <a:ln>
              <a:noFill/>
            </a:ln>
          </p:spPr>
        </p:pic>
        <p:pic>
          <p:nvPicPr>
            <p:cNvPr id="148" name="Google Shape;148;p5"/>
            <p:cNvPicPr preferRelativeResize="0"/>
            <p:nvPr/>
          </p:nvPicPr>
          <p:blipFill rotWithShape="1">
            <a:blip r:embed="rId3">
              <a:alphaModFix/>
            </a:blip>
            <a:srcRect b="0" l="0" r="0" t="0"/>
            <a:stretch/>
          </p:blipFill>
          <p:spPr>
            <a:xfrm>
              <a:off x="9016101" y="8835575"/>
              <a:ext cx="579349" cy="564301"/>
            </a:xfrm>
            <a:prstGeom prst="rect">
              <a:avLst/>
            </a:prstGeom>
            <a:noFill/>
            <a:ln>
              <a:noFill/>
            </a:ln>
          </p:spPr>
        </p:pic>
        <p:pic>
          <p:nvPicPr>
            <p:cNvPr id="149" name="Google Shape;149;p5"/>
            <p:cNvPicPr preferRelativeResize="0"/>
            <p:nvPr/>
          </p:nvPicPr>
          <p:blipFill rotWithShape="1">
            <a:blip r:embed="rId3">
              <a:alphaModFix/>
            </a:blip>
            <a:srcRect b="0" l="0" r="0" t="0"/>
            <a:stretch/>
          </p:blipFill>
          <p:spPr>
            <a:xfrm>
              <a:off x="9908549" y="8835575"/>
              <a:ext cx="579349" cy="564301"/>
            </a:xfrm>
            <a:prstGeom prst="rect">
              <a:avLst/>
            </a:prstGeom>
            <a:noFill/>
            <a:ln>
              <a:noFill/>
            </a:ln>
          </p:spPr>
        </p:pic>
      </p:grpSp>
      <p:grpSp>
        <p:nvGrpSpPr>
          <p:cNvPr id="150" name="Google Shape;150;p5"/>
          <p:cNvGrpSpPr/>
          <p:nvPr/>
        </p:nvGrpSpPr>
        <p:grpSpPr>
          <a:xfrm>
            <a:off x="7880957" y="3156890"/>
            <a:ext cx="1021138" cy="1186200"/>
            <a:chOff x="6256575" y="4264925"/>
            <a:chExt cx="1361517" cy="1581600"/>
          </a:xfrm>
        </p:grpSpPr>
        <p:sp>
          <p:nvSpPr>
            <p:cNvPr id="151" name="Google Shape;151;p5"/>
            <p:cNvSpPr txBox="1"/>
            <p:nvPr/>
          </p:nvSpPr>
          <p:spPr>
            <a:xfrm>
              <a:off x="6260594" y="5055725"/>
              <a:ext cx="1357498" cy="236568"/>
            </a:xfrm>
            <a:prstGeom prst="rect">
              <a:avLst/>
            </a:prstGeom>
            <a:noFill/>
            <a:ln>
              <a:noFill/>
            </a:ln>
          </p:spPr>
          <p:txBody>
            <a:bodyPr anchorCtr="0" anchor="t" bIns="19275" lIns="38550" spcFirstLastPara="1" rIns="38550" wrap="square" tIns="19275">
              <a:spAutoFit/>
            </a:bodyPr>
            <a:lstStyle/>
            <a:p>
              <a:pPr indent="0" lvl="0" marL="0" marR="0" rtl="0" algn="l">
                <a:spcBef>
                  <a:spcPts val="0"/>
                </a:spcBef>
                <a:spcAft>
                  <a:spcPts val="0"/>
                </a:spcAft>
                <a:buNone/>
              </a:pPr>
              <a:r>
                <a:rPr b="1" i="0" lang="en-US" sz="900" u="none" cap="none" strike="noStrike">
                  <a:solidFill>
                    <a:schemeClr val="dk1"/>
                  </a:solidFill>
                  <a:latin typeface="Arial"/>
                  <a:ea typeface="Arial"/>
                  <a:cs typeface="Arial"/>
                  <a:sym typeface="Arial"/>
                </a:rPr>
                <a:t>Historic Store</a:t>
              </a:r>
              <a:endParaRPr b="1" i="0" sz="900" u="none" cap="none" strike="noStrike">
                <a:solidFill>
                  <a:schemeClr val="dk1"/>
                </a:solidFill>
                <a:latin typeface="Arial"/>
                <a:ea typeface="Arial"/>
                <a:cs typeface="Arial"/>
                <a:sym typeface="Arial"/>
              </a:endParaRPr>
            </a:p>
          </p:txBody>
        </p:sp>
        <p:pic>
          <p:nvPicPr>
            <p:cNvPr id="152" name="Google Shape;152;p5"/>
            <p:cNvPicPr preferRelativeResize="0"/>
            <p:nvPr/>
          </p:nvPicPr>
          <p:blipFill rotWithShape="1">
            <a:blip r:embed="rId3">
              <a:alphaModFix/>
            </a:blip>
            <a:srcRect b="0" l="0" r="0" t="0"/>
            <a:stretch/>
          </p:blipFill>
          <p:spPr>
            <a:xfrm>
              <a:off x="6345950" y="4346175"/>
              <a:ext cx="289675" cy="282150"/>
            </a:xfrm>
            <a:prstGeom prst="rect">
              <a:avLst/>
            </a:prstGeom>
            <a:noFill/>
            <a:ln>
              <a:noFill/>
            </a:ln>
          </p:spPr>
        </p:pic>
        <p:pic>
          <p:nvPicPr>
            <p:cNvPr id="153" name="Google Shape;153;p5"/>
            <p:cNvPicPr preferRelativeResize="0"/>
            <p:nvPr/>
          </p:nvPicPr>
          <p:blipFill rotWithShape="1">
            <a:blip r:embed="rId3">
              <a:alphaModFix/>
            </a:blip>
            <a:srcRect b="0" l="0" r="0" t="0"/>
            <a:stretch/>
          </p:blipFill>
          <p:spPr>
            <a:xfrm>
              <a:off x="6345950" y="4710200"/>
              <a:ext cx="289675" cy="282150"/>
            </a:xfrm>
            <a:prstGeom prst="rect">
              <a:avLst/>
            </a:prstGeom>
            <a:noFill/>
            <a:ln>
              <a:noFill/>
            </a:ln>
          </p:spPr>
        </p:pic>
        <p:pic>
          <p:nvPicPr>
            <p:cNvPr id="154" name="Google Shape;154;p5"/>
            <p:cNvPicPr preferRelativeResize="0"/>
            <p:nvPr/>
          </p:nvPicPr>
          <p:blipFill rotWithShape="1">
            <a:blip r:embed="rId3">
              <a:alphaModFix/>
            </a:blip>
            <a:srcRect b="0" l="0" r="0" t="0"/>
            <a:stretch/>
          </p:blipFill>
          <p:spPr>
            <a:xfrm>
              <a:off x="6792175" y="4346175"/>
              <a:ext cx="289675" cy="282150"/>
            </a:xfrm>
            <a:prstGeom prst="rect">
              <a:avLst/>
            </a:prstGeom>
            <a:noFill/>
            <a:ln>
              <a:noFill/>
            </a:ln>
          </p:spPr>
        </p:pic>
        <p:pic>
          <p:nvPicPr>
            <p:cNvPr id="155" name="Google Shape;155;p5"/>
            <p:cNvPicPr preferRelativeResize="0"/>
            <p:nvPr/>
          </p:nvPicPr>
          <p:blipFill rotWithShape="1">
            <a:blip r:embed="rId3">
              <a:alphaModFix/>
            </a:blip>
            <a:srcRect b="0" l="0" r="0" t="0"/>
            <a:stretch/>
          </p:blipFill>
          <p:spPr>
            <a:xfrm>
              <a:off x="7238400" y="4346175"/>
              <a:ext cx="289675" cy="282150"/>
            </a:xfrm>
            <a:prstGeom prst="rect">
              <a:avLst/>
            </a:prstGeom>
            <a:noFill/>
            <a:ln>
              <a:noFill/>
            </a:ln>
          </p:spPr>
        </p:pic>
        <p:pic>
          <p:nvPicPr>
            <p:cNvPr id="156" name="Google Shape;156;p5"/>
            <p:cNvPicPr preferRelativeResize="0"/>
            <p:nvPr/>
          </p:nvPicPr>
          <p:blipFill rotWithShape="1">
            <a:blip r:embed="rId3">
              <a:alphaModFix/>
            </a:blip>
            <a:srcRect b="0" l="0" r="0" t="0"/>
            <a:stretch/>
          </p:blipFill>
          <p:spPr>
            <a:xfrm>
              <a:off x="6792175" y="4710200"/>
              <a:ext cx="289675" cy="282150"/>
            </a:xfrm>
            <a:prstGeom prst="rect">
              <a:avLst/>
            </a:prstGeom>
            <a:noFill/>
            <a:ln>
              <a:noFill/>
            </a:ln>
          </p:spPr>
        </p:pic>
        <p:pic>
          <p:nvPicPr>
            <p:cNvPr id="157" name="Google Shape;157;p5"/>
            <p:cNvPicPr preferRelativeResize="0"/>
            <p:nvPr/>
          </p:nvPicPr>
          <p:blipFill rotWithShape="1">
            <a:blip r:embed="rId3">
              <a:alphaModFix/>
            </a:blip>
            <a:srcRect b="0" l="0" r="0" t="0"/>
            <a:stretch/>
          </p:blipFill>
          <p:spPr>
            <a:xfrm>
              <a:off x="7238400" y="4710200"/>
              <a:ext cx="289675" cy="282150"/>
            </a:xfrm>
            <a:prstGeom prst="rect">
              <a:avLst/>
            </a:prstGeom>
            <a:noFill/>
            <a:ln>
              <a:noFill/>
            </a:ln>
          </p:spPr>
        </p:pic>
        <p:sp>
          <p:nvSpPr>
            <p:cNvPr id="158" name="Google Shape;158;p5"/>
            <p:cNvSpPr/>
            <p:nvPr/>
          </p:nvSpPr>
          <p:spPr>
            <a:xfrm>
              <a:off x="6256575" y="4264925"/>
              <a:ext cx="1357500" cy="1581600"/>
            </a:xfrm>
            <a:prstGeom prst="rect">
              <a:avLst/>
            </a:prstGeom>
            <a:noFill/>
            <a:ln>
              <a:noFill/>
            </a:ln>
            <a:effectLst>
              <a:outerShdw blurRad="40000" rotWithShape="0" dir="5400000" dist="20000">
                <a:srgbClr val="000000">
                  <a:alpha val="30196"/>
                </a:srgbClr>
              </a:outerShdw>
            </a:effectLst>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grpSp>
      <p:grpSp>
        <p:nvGrpSpPr>
          <p:cNvPr id="159" name="Google Shape;159;p5"/>
          <p:cNvGrpSpPr/>
          <p:nvPr/>
        </p:nvGrpSpPr>
        <p:grpSpPr>
          <a:xfrm>
            <a:off x="6167678" y="2179626"/>
            <a:ext cx="2755056" cy="486450"/>
            <a:chOff x="16320052" y="4717322"/>
            <a:chExt cx="7346815" cy="1297199"/>
          </a:xfrm>
        </p:grpSpPr>
        <p:pic>
          <p:nvPicPr>
            <p:cNvPr id="160" name="Google Shape;160;p5"/>
            <p:cNvPicPr preferRelativeResize="0"/>
            <p:nvPr/>
          </p:nvPicPr>
          <p:blipFill rotWithShape="1">
            <a:blip r:embed="rId4">
              <a:alphaModFix/>
            </a:blip>
            <a:srcRect b="0" l="0" r="0" t="0"/>
            <a:stretch/>
          </p:blipFill>
          <p:spPr>
            <a:xfrm>
              <a:off x="16654158" y="5066046"/>
              <a:ext cx="579350" cy="579350"/>
            </a:xfrm>
            <a:prstGeom prst="rect">
              <a:avLst/>
            </a:prstGeom>
            <a:noFill/>
            <a:ln cap="flat" cmpd="sng" w="9525">
              <a:solidFill>
                <a:srgbClr val="000000"/>
              </a:solidFill>
              <a:prstDash val="solid"/>
              <a:round/>
              <a:headEnd len="sm" w="sm" type="none"/>
              <a:tailEnd len="sm" w="sm" type="none"/>
            </a:ln>
          </p:spPr>
        </p:pic>
        <p:pic>
          <p:nvPicPr>
            <p:cNvPr id="161" name="Google Shape;161;p5"/>
            <p:cNvPicPr preferRelativeResize="0"/>
            <p:nvPr/>
          </p:nvPicPr>
          <p:blipFill rotWithShape="1">
            <a:blip r:embed="rId4">
              <a:alphaModFix/>
            </a:blip>
            <a:srcRect b="0" l="0" r="0" t="0"/>
            <a:stretch/>
          </p:blipFill>
          <p:spPr>
            <a:xfrm>
              <a:off x="17609082" y="5066046"/>
              <a:ext cx="579350" cy="579350"/>
            </a:xfrm>
            <a:prstGeom prst="rect">
              <a:avLst/>
            </a:prstGeom>
            <a:noFill/>
            <a:ln cap="flat" cmpd="sng" w="9525">
              <a:solidFill>
                <a:srgbClr val="000000"/>
              </a:solidFill>
              <a:prstDash val="solid"/>
              <a:round/>
              <a:headEnd len="sm" w="sm" type="none"/>
              <a:tailEnd len="sm" w="sm" type="none"/>
            </a:ln>
          </p:spPr>
        </p:pic>
        <p:pic>
          <p:nvPicPr>
            <p:cNvPr id="162" name="Google Shape;162;p5"/>
            <p:cNvPicPr preferRelativeResize="0"/>
            <p:nvPr/>
          </p:nvPicPr>
          <p:blipFill rotWithShape="1">
            <a:blip r:embed="rId4">
              <a:alphaModFix/>
            </a:blip>
            <a:srcRect b="0" l="0" r="0" t="0"/>
            <a:stretch/>
          </p:blipFill>
          <p:spPr>
            <a:xfrm>
              <a:off x="18563958" y="5066046"/>
              <a:ext cx="579350" cy="579350"/>
            </a:xfrm>
            <a:prstGeom prst="rect">
              <a:avLst/>
            </a:prstGeom>
            <a:noFill/>
            <a:ln cap="flat" cmpd="sng" w="9525">
              <a:solidFill>
                <a:srgbClr val="000000"/>
              </a:solidFill>
              <a:prstDash val="solid"/>
              <a:round/>
              <a:headEnd len="sm" w="sm" type="none"/>
              <a:tailEnd len="sm" w="sm" type="none"/>
            </a:ln>
          </p:spPr>
        </p:pic>
        <p:sp>
          <p:nvSpPr>
            <p:cNvPr id="163" name="Google Shape;163;p5"/>
            <p:cNvSpPr/>
            <p:nvPr/>
          </p:nvSpPr>
          <p:spPr>
            <a:xfrm>
              <a:off x="16320052" y="4717322"/>
              <a:ext cx="7346815" cy="1297199"/>
            </a:xfrm>
            <a:prstGeom prst="rect">
              <a:avLst/>
            </a:prstGeom>
            <a:noFill/>
            <a:ln cap="flat" cmpd="sng" w="9525">
              <a:solidFill>
                <a:srgbClr val="D53C97"/>
              </a:solidFill>
              <a:prstDash val="solid"/>
              <a:round/>
              <a:headEnd len="sm" w="sm" type="none"/>
              <a:tailEnd len="sm" w="sm" type="none"/>
            </a:ln>
            <a:effectLst>
              <a:outerShdw blurRad="40000" rotWithShape="0" dir="5400000" dist="20000">
                <a:srgbClr val="000000">
                  <a:alpha val="30196"/>
                </a:srgbClr>
              </a:outerShdw>
            </a:effectLst>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164" name="Google Shape;164;p5"/>
            <p:cNvSpPr txBox="1"/>
            <p:nvPr/>
          </p:nvSpPr>
          <p:spPr>
            <a:xfrm>
              <a:off x="19143308" y="5128866"/>
              <a:ext cx="1858541" cy="432098"/>
            </a:xfrm>
            <a:prstGeom prst="rect">
              <a:avLst/>
            </a:prstGeom>
            <a:noFill/>
            <a:ln>
              <a:noFill/>
            </a:ln>
          </p:spPr>
          <p:txBody>
            <a:bodyPr anchorCtr="0" anchor="t" bIns="19275" lIns="38550" spcFirstLastPara="1" rIns="38550" wrap="square" tIns="19275">
              <a:spAutoFit/>
            </a:bodyPr>
            <a:lstStyle/>
            <a:p>
              <a:pPr indent="0" lvl="0" marL="0" marR="0" rtl="0" algn="l">
                <a:spcBef>
                  <a:spcPts val="0"/>
                </a:spcBef>
                <a:spcAft>
                  <a:spcPts val="0"/>
                </a:spcAft>
                <a:buNone/>
              </a:pPr>
              <a:r>
                <a:rPr b="1" i="0" lang="en-US" sz="800" u="none" cap="none" strike="noStrike">
                  <a:solidFill>
                    <a:schemeClr val="accent1"/>
                  </a:solidFill>
                  <a:latin typeface="Arial"/>
                  <a:ea typeface="Arial"/>
                  <a:cs typeface="Arial"/>
                  <a:sym typeface="Arial"/>
                </a:rPr>
                <a:t>内存：TDF</a:t>
              </a:r>
              <a:endParaRPr b="1" i="0" sz="800" u="none" cap="none" strike="noStrike">
                <a:solidFill>
                  <a:schemeClr val="accent1"/>
                </a:solidFill>
                <a:latin typeface="Arial"/>
                <a:ea typeface="Arial"/>
                <a:cs typeface="Arial"/>
                <a:sym typeface="Arial"/>
              </a:endParaRPr>
            </a:p>
          </p:txBody>
        </p:sp>
        <p:pic>
          <p:nvPicPr>
            <p:cNvPr id="165" name="Google Shape;165;p5"/>
            <p:cNvPicPr preferRelativeResize="0"/>
            <p:nvPr/>
          </p:nvPicPr>
          <p:blipFill rotWithShape="1">
            <a:blip r:embed="rId4">
              <a:alphaModFix/>
            </a:blip>
            <a:srcRect b="0" l="0" r="0" t="0"/>
            <a:stretch/>
          </p:blipFill>
          <p:spPr>
            <a:xfrm>
              <a:off x="21001848" y="5066046"/>
              <a:ext cx="579350" cy="579350"/>
            </a:xfrm>
            <a:prstGeom prst="rect">
              <a:avLst/>
            </a:prstGeom>
            <a:noFill/>
            <a:ln cap="flat" cmpd="sng" w="9525">
              <a:solidFill>
                <a:srgbClr val="000000"/>
              </a:solidFill>
              <a:prstDash val="solid"/>
              <a:round/>
              <a:headEnd len="sm" w="sm" type="none"/>
              <a:tailEnd len="sm" w="sm" type="none"/>
            </a:ln>
          </p:spPr>
        </p:pic>
        <p:pic>
          <p:nvPicPr>
            <p:cNvPr id="166" name="Google Shape;166;p5"/>
            <p:cNvPicPr preferRelativeResize="0"/>
            <p:nvPr/>
          </p:nvPicPr>
          <p:blipFill rotWithShape="1">
            <a:blip r:embed="rId4">
              <a:alphaModFix/>
            </a:blip>
            <a:srcRect b="0" l="0" r="0" t="0"/>
            <a:stretch/>
          </p:blipFill>
          <p:spPr>
            <a:xfrm>
              <a:off x="21956772" y="5066046"/>
              <a:ext cx="579350" cy="579350"/>
            </a:xfrm>
            <a:prstGeom prst="rect">
              <a:avLst/>
            </a:prstGeom>
            <a:noFill/>
            <a:ln cap="flat" cmpd="sng" w="9525">
              <a:solidFill>
                <a:srgbClr val="000000"/>
              </a:solidFill>
              <a:prstDash val="solid"/>
              <a:round/>
              <a:headEnd len="sm" w="sm" type="none"/>
              <a:tailEnd len="sm" w="sm" type="none"/>
            </a:ln>
          </p:spPr>
        </p:pic>
        <p:pic>
          <p:nvPicPr>
            <p:cNvPr id="167" name="Google Shape;167;p5"/>
            <p:cNvPicPr preferRelativeResize="0"/>
            <p:nvPr/>
          </p:nvPicPr>
          <p:blipFill rotWithShape="1">
            <a:blip r:embed="rId4">
              <a:alphaModFix/>
            </a:blip>
            <a:srcRect b="0" l="0" r="0" t="0"/>
            <a:stretch/>
          </p:blipFill>
          <p:spPr>
            <a:xfrm>
              <a:off x="22911648" y="5066046"/>
              <a:ext cx="579350" cy="579350"/>
            </a:xfrm>
            <a:prstGeom prst="rect">
              <a:avLst/>
            </a:prstGeom>
            <a:noFill/>
            <a:ln cap="flat" cmpd="sng" w="9525">
              <a:solidFill>
                <a:srgbClr val="000000"/>
              </a:solidFill>
              <a:prstDash val="solid"/>
              <a:round/>
              <a:headEnd len="sm" w="sm" type="none"/>
              <a:tailEnd len="sm" w="sm" type="none"/>
            </a:ln>
          </p:spPr>
        </p:pic>
      </p:grpSp>
      <p:sp>
        <p:nvSpPr>
          <p:cNvPr id="168" name="Google Shape;168;p5"/>
          <p:cNvSpPr/>
          <p:nvPr/>
        </p:nvSpPr>
        <p:spPr>
          <a:xfrm>
            <a:off x="6167678" y="3039140"/>
            <a:ext cx="2755056" cy="1303950"/>
          </a:xfrm>
          <a:prstGeom prst="rect">
            <a:avLst/>
          </a:prstGeom>
          <a:noFill/>
          <a:ln cap="flat" cmpd="sng" w="9525">
            <a:solidFill>
              <a:srgbClr val="D53C97"/>
            </a:solidFill>
            <a:prstDash val="solid"/>
            <a:round/>
            <a:headEnd len="sm" w="sm" type="none"/>
            <a:tailEnd len="sm" w="sm" type="none"/>
          </a:ln>
          <a:effectLst>
            <a:outerShdw blurRad="40000" rotWithShape="0" dir="5400000" dist="20000">
              <a:srgbClr val="000000">
                <a:alpha val="30196"/>
              </a:srgbClr>
            </a:outerShdw>
          </a:effectLst>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169" name="Google Shape;169;p5"/>
          <p:cNvSpPr txBox="1"/>
          <p:nvPr/>
        </p:nvSpPr>
        <p:spPr>
          <a:xfrm>
            <a:off x="6271752" y="2768337"/>
            <a:ext cx="1134000" cy="162037"/>
          </a:xfrm>
          <a:prstGeom prst="rect">
            <a:avLst/>
          </a:prstGeom>
          <a:noFill/>
          <a:ln>
            <a:noFill/>
          </a:ln>
        </p:spPr>
        <p:txBody>
          <a:bodyPr anchorCtr="0" anchor="t" bIns="19275" lIns="38550" spcFirstLastPara="1" rIns="38550" wrap="square" tIns="19275">
            <a:spAutoFit/>
          </a:bodyPr>
          <a:lstStyle/>
          <a:p>
            <a:pPr indent="0" lvl="0" marL="0" marR="0" rtl="0" algn="l">
              <a:spcBef>
                <a:spcPts val="0"/>
              </a:spcBef>
              <a:spcAft>
                <a:spcPts val="0"/>
              </a:spcAft>
              <a:buNone/>
            </a:pPr>
            <a:r>
              <a:rPr b="1" i="0" lang="en-US" sz="800" u="none" cap="none" strike="noStrike">
                <a:solidFill>
                  <a:schemeClr val="accent1"/>
                </a:solidFill>
                <a:latin typeface="Arial"/>
                <a:ea typeface="Arial"/>
                <a:cs typeface="Arial"/>
                <a:sym typeface="Arial"/>
              </a:rPr>
              <a:t>无需反序列化平移</a:t>
            </a:r>
            <a:endParaRPr b="1" i="0" sz="800" u="none" cap="none" strike="noStrike">
              <a:solidFill>
                <a:schemeClr val="accent1"/>
              </a:solidFill>
              <a:latin typeface="Arial"/>
              <a:ea typeface="Arial"/>
              <a:cs typeface="Arial"/>
              <a:sym typeface="Arial"/>
            </a:endParaRPr>
          </a:p>
        </p:txBody>
      </p:sp>
      <p:cxnSp>
        <p:nvCxnSpPr>
          <p:cNvPr id="170" name="Google Shape;170;p5"/>
          <p:cNvCxnSpPr/>
          <p:nvPr/>
        </p:nvCxnSpPr>
        <p:spPr>
          <a:xfrm rot="10800000">
            <a:off x="7579204" y="2718882"/>
            <a:ext cx="0" cy="286729"/>
          </a:xfrm>
          <a:prstGeom prst="straightConnector1">
            <a:avLst/>
          </a:prstGeom>
          <a:noFill/>
          <a:ln cap="flat" cmpd="sng" w="34925">
            <a:solidFill>
              <a:schemeClr val="dk2"/>
            </a:solidFill>
            <a:prstDash val="solid"/>
            <a:round/>
            <a:headEnd len="sm" w="sm" type="none"/>
            <a:tailEnd len="med" w="med" type="triangle"/>
          </a:ln>
        </p:spPr>
      </p:cxnSp>
      <p:sp>
        <p:nvSpPr>
          <p:cNvPr id="171" name="Google Shape;171;p5"/>
          <p:cNvSpPr txBox="1"/>
          <p:nvPr/>
        </p:nvSpPr>
        <p:spPr>
          <a:xfrm>
            <a:off x="7605842" y="2722991"/>
            <a:ext cx="919500" cy="261600"/>
          </a:xfrm>
          <a:prstGeom prst="rect">
            <a:avLst/>
          </a:prstGeom>
          <a:noFill/>
          <a:ln>
            <a:noFill/>
          </a:ln>
        </p:spPr>
        <p:txBody>
          <a:bodyPr anchorCtr="0" anchor="t" bIns="68575" lIns="68575" spcFirstLastPara="1" rIns="68575" wrap="square" tIns="68575">
            <a:spAutoFit/>
          </a:bodyPr>
          <a:lstStyle/>
          <a:p>
            <a:pPr indent="0" lvl="0" marL="0" marR="0" rtl="0" algn="l">
              <a:spcBef>
                <a:spcPts val="0"/>
              </a:spcBef>
              <a:spcAft>
                <a:spcPts val="0"/>
              </a:spcAft>
              <a:buNone/>
            </a:pPr>
            <a:r>
              <a:rPr b="0" i="0" lang="en-US" sz="800" u="none" cap="none" strike="noStrike">
                <a:solidFill>
                  <a:schemeClr val="dk1"/>
                </a:solidFill>
                <a:latin typeface="Arial"/>
                <a:ea typeface="Arial"/>
                <a:cs typeface="Arial"/>
                <a:sym typeface="Arial"/>
              </a:rPr>
              <a:t>50us ～ 7ms</a:t>
            </a:r>
            <a:endParaRPr b="0" i="0" sz="800" u="none" cap="none" strike="noStrike">
              <a:solidFill>
                <a:schemeClr val="dk1"/>
              </a:solidFill>
              <a:latin typeface="Arial"/>
              <a:ea typeface="Arial"/>
              <a:cs typeface="Arial"/>
              <a:sym typeface="Arial"/>
            </a:endParaRPr>
          </a:p>
        </p:txBody>
      </p:sp>
      <p:sp>
        <p:nvSpPr>
          <p:cNvPr id="172" name="Google Shape;172;p5"/>
          <p:cNvSpPr/>
          <p:nvPr/>
        </p:nvSpPr>
        <p:spPr>
          <a:xfrm>
            <a:off x="6144026" y="1250190"/>
            <a:ext cx="2755056" cy="631768"/>
          </a:xfrm>
          <a:prstGeom prst="rect">
            <a:avLst/>
          </a:prstGeom>
          <a:noFill/>
          <a:ln cap="flat" cmpd="sng" w="9525">
            <a:solidFill>
              <a:srgbClr val="D53C97"/>
            </a:solidFill>
            <a:prstDash val="solid"/>
            <a:round/>
            <a:headEnd len="sm" w="sm" type="none"/>
            <a:tailEnd len="sm" w="sm" type="none"/>
          </a:ln>
          <a:effectLst>
            <a:outerShdw blurRad="40000" rotWithShape="0" dir="5400000" dist="20000">
              <a:srgbClr val="000000">
                <a:alpha val="30196"/>
              </a:srgbClr>
            </a:outerShdw>
          </a:effectLst>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pic>
        <p:nvPicPr>
          <p:cNvPr id="173" name="Google Shape;173;p5"/>
          <p:cNvPicPr preferRelativeResize="0"/>
          <p:nvPr/>
        </p:nvPicPr>
        <p:blipFill rotWithShape="1">
          <a:blip r:embed="rId5">
            <a:alphaModFix/>
          </a:blip>
          <a:srcRect b="0" l="0" r="0" t="0"/>
          <a:stretch/>
        </p:blipFill>
        <p:spPr>
          <a:xfrm>
            <a:off x="215926" y="1250190"/>
            <a:ext cx="5865117" cy="3066934"/>
          </a:xfrm>
          <a:prstGeom prst="rect">
            <a:avLst/>
          </a:prstGeom>
          <a:noFill/>
          <a:ln>
            <a:noFill/>
          </a:ln>
        </p:spPr>
      </p:pic>
      <p:sp>
        <p:nvSpPr>
          <p:cNvPr id="174" name="Google Shape;174;p5"/>
          <p:cNvSpPr txBox="1"/>
          <p:nvPr/>
        </p:nvSpPr>
        <p:spPr>
          <a:xfrm>
            <a:off x="6343446" y="3982984"/>
            <a:ext cx="388613" cy="162037"/>
          </a:xfrm>
          <a:prstGeom prst="rect">
            <a:avLst/>
          </a:prstGeom>
          <a:noFill/>
          <a:ln>
            <a:noFill/>
          </a:ln>
        </p:spPr>
        <p:txBody>
          <a:bodyPr anchorCtr="0" anchor="t" bIns="19275" lIns="38550" spcFirstLastPara="1" rIns="38550" wrap="square" tIns="19275">
            <a:spAutoFit/>
          </a:bodyPr>
          <a:lstStyle/>
          <a:p>
            <a:pPr indent="0" lvl="0" marL="0" marR="0" rtl="0" algn="l">
              <a:spcBef>
                <a:spcPts val="0"/>
              </a:spcBef>
              <a:spcAft>
                <a:spcPts val="0"/>
              </a:spcAft>
              <a:buNone/>
            </a:pPr>
            <a:r>
              <a:rPr b="1" i="0" lang="en-US" sz="800" u="none" cap="none" strike="noStrike">
                <a:solidFill>
                  <a:schemeClr val="accent1"/>
                </a:solidFill>
                <a:latin typeface="Arial"/>
                <a:ea typeface="Arial"/>
                <a:cs typeface="Arial"/>
                <a:sym typeface="Arial"/>
              </a:rPr>
              <a:t>TDF</a:t>
            </a:r>
            <a:endParaRPr b="1" i="0" sz="800" u="none" cap="none" strike="noStrike">
              <a:solidFill>
                <a:schemeClr val="accent1"/>
              </a:solidFill>
              <a:latin typeface="Arial"/>
              <a:ea typeface="Arial"/>
              <a:cs typeface="Arial"/>
              <a:sym typeface="Arial"/>
            </a:endParaRPr>
          </a:p>
        </p:txBody>
      </p:sp>
      <p:sp>
        <p:nvSpPr>
          <p:cNvPr id="175" name="Google Shape;175;p5"/>
          <p:cNvSpPr txBox="1"/>
          <p:nvPr/>
        </p:nvSpPr>
        <p:spPr>
          <a:xfrm>
            <a:off x="7947988" y="3969424"/>
            <a:ext cx="1071319" cy="285148"/>
          </a:xfrm>
          <a:prstGeom prst="rect">
            <a:avLst/>
          </a:prstGeom>
          <a:noFill/>
          <a:ln>
            <a:noFill/>
          </a:ln>
        </p:spPr>
        <p:txBody>
          <a:bodyPr anchorCtr="0" anchor="t" bIns="19275" lIns="38550" spcFirstLastPara="1" rIns="38550" wrap="square" tIns="19275">
            <a:spAutoFit/>
          </a:bodyPr>
          <a:lstStyle/>
          <a:p>
            <a:pPr indent="0" lvl="0" marL="0" marR="0" rtl="0" algn="l">
              <a:spcBef>
                <a:spcPts val="0"/>
              </a:spcBef>
              <a:spcAft>
                <a:spcPts val="0"/>
              </a:spcAft>
              <a:buNone/>
            </a:pPr>
            <a:r>
              <a:rPr b="1" i="0" lang="en-US" sz="800" u="none" cap="none" strike="noStrike">
                <a:solidFill>
                  <a:schemeClr val="accent1"/>
                </a:solidFill>
                <a:latin typeface="Arial"/>
                <a:ea typeface="Arial"/>
                <a:cs typeface="Arial"/>
                <a:sym typeface="Arial"/>
              </a:rPr>
              <a:t>Clickhouse File</a:t>
            </a:r>
            <a:endParaRPr b="1" i="0" sz="800" u="none" cap="none" strike="noStrike">
              <a:solidFill>
                <a:schemeClr val="accent1"/>
              </a:solidFill>
              <a:latin typeface="Arial"/>
              <a:ea typeface="Arial"/>
              <a:cs typeface="Arial"/>
              <a:sym typeface="Arial"/>
            </a:endParaRPr>
          </a:p>
          <a:p>
            <a:pPr indent="0" lvl="0" marL="0" marR="0" rtl="0" algn="l">
              <a:spcBef>
                <a:spcPts val="0"/>
              </a:spcBef>
              <a:spcAft>
                <a:spcPts val="0"/>
              </a:spcAft>
              <a:buNone/>
            </a:pPr>
            <a:r>
              <a:rPr b="1" i="0" lang="en-US" sz="800" u="none" cap="none" strike="noStrike">
                <a:solidFill>
                  <a:schemeClr val="accent1"/>
                </a:solidFill>
                <a:latin typeface="Arial"/>
                <a:ea typeface="Arial"/>
                <a:cs typeface="Arial"/>
                <a:sym typeface="Arial"/>
              </a:rPr>
              <a:t>Format</a:t>
            </a:r>
            <a:endParaRPr b="1" i="0" sz="800" u="none" cap="none" strike="noStrike">
              <a:solidFill>
                <a:schemeClr val="accent1"/>
              </a:solidFill>
              <a:latin typeface="Arial"/>
              <a:ea typeface="Arial"/>
              <a:cs typeface="Arial"/>
              <a:sym typeface="Arial"/>
            </a:endParaRPr>
          </a:p>
        </p:txBody>
      </p:sp>
      <p:sp>
        <p:nvSpPr>
          <p:cNvPr id="176" name="Google Shape;176;p5"/>
          <p:cNvSpPr txBox="1"/>
          <p:nvPr/>
        </p:nvSpPr>
        <p:spPr>
          <a:xfrm>
            <a:off x="6834407" y="3996923"/>
            <a:ext cx="1071319" cy="162037"/>
          </a:xfrm>
          <a:prstGeom prst="rect">
            <a:avLst/>
          </a:prstGeom>
          <a:noFill/>
          <a:ln cap="flat" cmpd="sng" w="9525">
            <a:solidFill>
              <a:schemeClr val="accent1"/>
            </a:solidFill>
            <a:prstDash val="solid"/>
            <a:round/>
            <a:headEnd len="sm" w="sm" type="none"/>
            <a:tailEnd len="sm" w="sm" type="none"/>
          </a:ln>
        </p:spPr>
        <p:txBody>
          <a:bodyPr anchorCtr="0" anchor="t" bIns="19275" lIns="38550" spcFirstLastPara="1" rIns="38550" wrap="square" tIns="19275">
            <a:spAutoFit/>
          </a:bodyPr>
          <a:lstStyle/>
          <a:p>
            <a:pPr indent="0" lvl="0" marL="0" marR="0" rtl="0" algn="ctr">
              <a:spcBef>
                <a:spcPts val="0"/>
              </a:spcBef>
              <a:spcAft>
                <a:spcPts val="0"/>
              </a:spcAft>
              <a:buNone/>
            </a:pPr>
            <a:r>
              <a:rPr b="1" i="0" lang="en-US" sz="800" u="none" cap="none" strike="noStrike">
                <a:solidFill>
                  <a:schemeClr val="accent1"/>
                </a:solidFill>
                <a:latin typeface="Arial"/>
                <a:ea typeface="Arial"/>
                <a:cs typeface="Arial"/>
                <a:sym typeface="Arial"/>
              </a:rPr>
              <a:t>Data Payload Format</a:t>
            </a:r>
            <a:endParaRPr b="1" i="0" sz="800" u="none" cap="none" strike="noStrike">
              <a:solidFill>
                <a:schemeClr val="accent1"/>
              </a:solidFill>
              <a:latin typeface="Arial"/>
              <a:ea typeface="Arial"/>
              <a:cs typeface="Arial"/>
              <a:sym typeface="Arial"/>
            </a:endParaRPr>
          </a:p>
        </p:txBody>
      </p:sp>
      <p:sp>
        <p:nvSpPr>
          <p:cNvPr id="177" name="Google Shape;177;p5"/>
          <p:cNvSpPr txBox="1"/>
          <p:nvPr/>
        </p:nvSpPr>
        <p:spPr>
          <a:xfrm>
            <a:off x="2337771" y="2674867"/>
            <a:ext cx="4615961" cy="1731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525">
              <a:solidFill>
                <a:schemeClr val="dk1"/>
              </a:solidFill>
              <a:latin typeface="Arial"/>
              <a:ea typeface="Arial"/>
              <a:cs typeface="Arial"/>
              <a:sym typeface="Arial"/>
            </a:endParaRPr>
          </a:p>
        </p:txBody>
      </p:sp>
      <p:grpSp>
        <p:nvGrpSpPr>
          <p:cNvPr id="178" name="Google Shape;178;p5"/>
          <p:cNvGrpSpPr/>
          <p:nvPr/>
        </p:nvGrpSpPr>
        <p:grpSpPr>
          <a:xfrm>
            <a:off x="7758666" y="1300390"/>
            <a:ext cx="1102856" cy="532106"/>
            <a:chOff x="20110723" y="2989906"/>
            <a:chExt cx="2940950" cy="1418949"/>
          </a:xfrm>
        </p:grpSpPr>
        <p:pic>
          <p:nvPicPr>
            <p:cNvPr id="179" name="Google Shape;179;p5"/>
            <p:cNvPicPr preferRelativeResize="0"/>
            <p:nvPr/>
          </p:nvPicPr>
          <p:blipFill rotWithShape="1">
            <a:blip r:embed="rId6">
              <a:alphaModFix/>
            </a:blip>
            <a:srcRect b="0" l="0" r="0" t="0"/>
            <a:stretch/>
          </p:blipFill>
          <p:spPr>
            <a:xfrm>
              <a:off x="20110723" y="3049098"/>
              <a:ext cx="2940950" cy="1270605"/>
            </a:xfrm>
            <a:prstGeom prst="rect">
              <a:avLst/>
            </a:prstGeom>
            <a:noFill/>
            <a:ln>
              <a:noFill/>
            </a:ln>
          </p:spPr>
        </p:pic>
        <p:sp>
          <p:nvSpPr>
            <p:cNvPr id="180" name="Google Shape;180;p5"/>
            <p:cNvSpPr txBox="1"/>
            <p:nvPr/>
          </p:nvSpPr>
          <p:spPr>
            <a:xfrm>
              <a:off x="20425899" y="2989906"/>
              <a:ext cx="1731246" cy="410368"/>
            </a:xfrm>
            <a:prstGeom prst="rect">
              <a:avLst/>
            </a:prstGeom>
            <a:noFill/>
            <a:ln>
              <a:noFill/>
            </a:ln>
          </p:spPr>
          <p:txBody>
            <a:bodyPr anchorCtr="0" anchor="ctr" bIns="19050" lIns="19050" spcFirstLastPara="1" rIns="19050" wrap="square" tIns="19050">
              <a:spAutoFit/>
            </a:bodyPr>
            <a:lstStyle/>
            <a:p>
              <a:pPr indent="0" lvl="0" marL="0" marR="0" rtl="0" algn="ctr">
                <a:spcBef>
                  <a:spcPts val="0"/>
                </a:spcBef>
                <a:spcAft>
                  <a:spcPts val="0"/>
                </a:spcAft>
                <a:buNone/>
              </a:pPr>
              <a:r>
                <a:rPr b="1" lang="en-US" sz="750">
                  <a:solidFill>
                    <a:schemeClr val="dk1"/>
                  </a:solidFill>
                  <a:latin typeface="Arial"/>
                  <a:ea typeface="Arial"/>
                  <a:cs typeface="Arial"/>
                  <a:sym typeface="Arial"/>
                </a:rPr>
                <a:t>real-time query</a:t>
              </a:r>
              <a:endParaRPr b="1" sz="750">
                <a:solidFill>
                  <a:schemeClr val="dk1"/>
                </a:solidFill>
                <a:latin typeface="Arial"/>
                <a:ea typeface="Arial"/>
                <a:cs typeface="Arial"/>
                <a:sym typeface="Arial"/>
              </a:endParaRPr>
            </a:p>
          </p:txBody>
        </p:sp>
        <p:sp>
          <p:nvSpPr>
            <p:cNvPr id="181" name="Google Shape;181;p5"/>
            <p:cNvSpPr txBox="1"/>
            <p:nvPr/>
          </p:nvSpPr>
          <p:spPr>
            <a:xfrm>
              <a:off x="21082267" y="3312354"/>
              <a:ext cx="846387" cy="410368"/>
            </a:xfrm>
            <a:prstGeom prst="rect">
              <a:avLst/>
            </a:prstGeom>
            <a:noFill/>
            <a:ln>
              <a:noFill/>
            </a:ln>
          </p:spPr>
          <p:txBody>
            <a:bodyPr anchorCtr="0" anchor="ctr" bIns="19050" lIns="19050" spcFirstLastPara="1" rIns="19050" wrap="square" tIns="19050">
              <a:spAutoFit/>
            </a:bodyPr>
            <a:lstStyle/>
            <a:p>
              <a:pPr indent="0" lvl="0" marL="0" marR="0" rtl="0" algn="ctr">
                <a:spcBef>
                  <a:spcPts val="0"/>
                </a:spcBef>
                <a:spcAft>
                  <a:spcPts val="0"/>
                </a:spcAft>
                <a:buNone/>
              </a:pPr>
              <a:r>
                <a:rPr b="1" lang="en-US" sz="750">
                  <a:solidFill>
                    <a:schemeClr val="dk1"/>
                  </a:solidFill>
                  <a:latin typeface="Arial"/>
                  <a:ea typeface="Arial"/>
                  <a:cs typeface="Arial"/>
                  <a:sym typeface="Arial"/>
                </a:rPr>
                <a:t>us - ms</a:t>
              </a:r>
              <a:endParaRPr b="1" sz="750">
                <a:solidFill>
                  <a:schemeClr val="dk1"/>
                </a:solidFill>
                <a:latin typeface="Arial"/>
                <a:ea typeface="Arial"/>
                <a:cs typeface="Arial"/>
                <a:sym typeface="Arial"/>
              </a:endParaRPr>
            </a:p>
          </p:txBody>
        </p:sp>
        <p:sp>
          <p:nvSpPr>
            <p:cNvPr id="182" name="Google Shape;182;p5"/>
            <p:cNvSpPr txBox="1"/>
            <p:nvPr/>
          </p:nvSpPr>
          <p:spPr>
            <a:xfrm>
              <a:off x="20424742" y="3662250"/>
              <a:ext cx="1726435" cy="410368"/>
            </a:xfrm>
            <a:prstGeom prst="rect">
              <a:avLst/>
            </a:prstGeom>
            <a:noFill/>
            <a:ln>
              <a:noFill/>
            </a:ln>
          </p:spPr>
          <p:txBody>
            <a:bodyPr anchorCtr="0" anchor="ctr" bIns="19050" lIns="19050" spcFirstLastPara="1" rIns="19050" wrap="square" tIns="19050">
              <a:spAutoFit/>
            </a:bodyPr>
            <a:lstStyle/>
            <a:p>
              <a:pPr indent="0" lvl="0" marL="0" marR="0" rtl="0" algn="ctr">
                <a:spcBef>
                  <a:spcPts val="0"/>
                </a:spcBef>
                <a:spcAft>
                  <a:spcPts val="0"/>
                </a:spcAft>
                <a:buNone/>
              </a:pPr>
              <a:r>
                <a:rPr b="1" lang="en-US" sz="750">
                  <a:solidFill>
                    <a:schemeClr val="dk1"/>
                  </a:solidFill>
                  <a:latin typeface="Arial"/>
                  <a:ea typeface="Arial"/>
                  <a:cs typeface="Arial"/>
                  <a:sym typeface="Arial"/>
                </a:rPr>
                <a:t>historic query</a:t>
              </a:r>
              <a:endParaRPr b="1" sz="750">
                <a:solidFill>
                  <a:schemeClr val="dk1"/>
                </a:solidFill>
                <a:latin typeface="Arial"/>
                <a:ea typeface="Arial"/>
                <a:cs typeface="Arial"/>
                <a:sym typeface="Arial"/>
              </a:endParaRPr>
            </a:p>
          </p:txBody>
        </p:sp>
        <p:sp>
          <p:nvSpPr>
            <p:cNvPr id="183" name="Google Shape;183;p5"/>
            <p:cNvSpPr txBox="1"/>
            <p:nvPr/>
          </p:nvSpPr>
          <p:spPr>
            <a:xfrm>
              <a:off x="20624875" y="3998487"/>
              <a:ext cx="1761166" cy="410368"/>
            </a:xfrm>
            <a:prstGeom prst="rect">
              <a:avLst/>
            </a:prstGeom>
            <a:noFill/>
            <a:ln>
              <a:noFill/>
            </a:ln>
          </p:spPr>
          <p:txBody>
            <a:bodyPr anchorCtr="0" anchor="ctr" bIns="19050" lIns="19050" spcFirstLastPara="1" rIns="19050" wrap="square" tIns="19050">
              <a:spAutoFit/>
            </a:bodyPr>
            <a:lstStyle/>
            <a:p>
              <a:pPr indent="0" lvl="0" marL="0" marR="0" rtl="0" algn="ctr">
                <a:spcBef>
                  <a:spcPts val="0"/>
                </a:spcBef>
                <a:spcAft>
                  <a:spcPts val="0"/>
                </a:spcAft>
                <a:buNone/>
              </a:pPr>
              <a:r>
                <a:rPr b="1" lang="en-US" sz="750">
                  <a:solidFill>
                    <a:schemeClr val="dk1"/>
                  </a:solidFill>
                  <a:latin typeface="Arial"/>
                  <a:ea typeface="Arial"/>
                  <a:cs typeface="Arial"/>
                  <a:sym typeface="Arial"/>
                </a:rPr>
                <a:t>minutes - hours</a:t>
              </a:r>
              <a:endParaRPr b="1" sz="750">
                <a:solidFill>
                  <a:schemeClr val="dk1"/>
                </a:solidFill>
                <a:latin typeface="Arial"/>
                <a:ea typeface="Arial"/>
                <a:cs typeface="Arial"/>
                <a:sym typeface="Arial"/>
              </a:endParaRPr>
            </a:p>
          </p:txBody>
        </p:sp>
      </p:grpSp>
      <p:grpSp>
        <p:nvGrpSpPr>
          <p:cNvPr id="184" name="Google Shape;184;p5"/>
          <p:cNvGrpSpPr/>
          <p:nvPr/>
        </p:nvGrpSpPr>
        <p:grpSpPr>
          <a:xfrm>
            <a:off x="7132669" y="1308415"/>
            <a:ext cx="647413" cy="588392"/>
            <a:chOff x="18324133" y="3147587"/>
            <a:chExt cx="1726435" cy="1569045"/>
          </a:xfrm>
        </p:grpSpPr>
        <p:pic>
          <p:nvPicPr>
            <p:cNvPr id="185" name="Google Shape;185;p5"/>
            <p:cNvPicPr preferRelativeResize="0"/>
            <p:nvPr/>
          </p:nvPicPr>
          <p:blipFill rotWithShape="1">
            <a:blip r:embed="rId7">
              <a:alphaModFix/>
            </a:blip>
            <a:srcRect b="0" l="0" r="0" t="0"/>
            <a:stretch/>
          </p:blipFill>
          <p:spPr>
            <a:xfrm>
              <a:off x="18648008" y="3147587"/>
              <a:ext cx="990600" cy="850900"/>
            </a:xfrm>
            <a:prstGeom prst="rect">
              <a:avLst/>
            </a:prstGeom>
            <a:noFill/>
            <a:ln>
              <a:noFill/>
            </a:ln>
          </p:spPr>
        </p:pic>
        <p:sp>
          <p:nvSpPr>
            <p:cNvPr id="186" name="Google Shape;186;p5"/>
            <p:cNvSpPr txBox="1"/>
            <p:nvPr/>
          </p:nvSpPr>
          <p:spPr>
            <a:xfrm>
              <a:off x="18324133" y="3998488"/>
              <a:ext cx="1726435" cy="718144"/>
            </a:xfrm>
            <a:prstGeom prst="rect">
              <a:avLst/>
            </a:prstGeom>
            <a:noFill/>
            <a:ln>
              <a:noFill/>
            </a:ln>
          </p:spPr>
          <p:txBody>
            <a:bodyPr anchorCtr="0" anchor="ctr" bIns="19050" lIns="19050" spcFirstLastPara="1" rIns="19050" wrap="square" tIns="19050">
              <a:spAutoFit/>
            </a:bodyPr>
            <a:lstStyle/>
            <a:p>
              <a:pPr indent="0" lvl="0" marL="0" marR="0" rtl="0" algn="ctr">
                <a:spcBef>
                  <a:spcPts val="0"/>
                </a:spcBef>
                <a:spcAft>
                  <a:spcPts val="0"/>
                </a:spcAft>
                <a:buNone/>
              </a:pPr>
              <a:r>
                <a:rPr b="1" lang="en-US" sz="750">
                  <a:solidFill>
                    <a:schemeClr val="dk1"/>
                  </a:solidFill>
                  <a:latin typeface="Arial"/>
                  <a:ea typeface="Arial"/>
                  <a:cs typeface="Arial"/>
                  <a:sym typeface="Arial"/>
                </a:rPr>
                <a:t>Vectorized Computing</a:t>
              </a:r>
              <a:endParaRPr b="1" sz="750">
                <a:solidFill>
                  <a:schemeClr val="dk1"/>
                </a:solidFill>
                <a:latin typeface="Arial"/>
                <a:ea typeface="Arial"/>
                <a:cs typeface="Arial"/>
                <a:sym typeface="Arial"/>
              </a:endParaRPr>
            </a:p>
          </p:txBody>
        </p:sp>
      </p:grpSp>
      <p:grpSp>
        <p:nvGrpSpPr>
          <p:cNvPr id="187" name="Google Shape;187;p5"/>
          <p:cNvGrpSpPr/>
          <p:nvPr/>
        </p:nvGrpSpPr>
        <p:grpSpPr>
          <a:xfrm>
            <a:off x="6510803" y="1314725"/>
            <a:ext cx="647413" cy="575518"/>
            <a:chOff x="17019980" y="3175111"/>
            <a:chExt cx="1726435" cy="1534714"/>
          </a:xfrm>
        </p:grpSpPr>
        <p:pic>
          <p:nvPicPr>
            <p:cNvPr id="188" name="Google Shape;188;p5"/>
            <p:cNvPicPr preferRelativeResize="0"/>
            <p:nvPr/>
          </p:nvPicPr>
          <p:blipFill rotWithShape="1">
            <a:blip r:embed="rId8">
              <a:alphaModFix/>
            </a:blip>
            <a:srcRect b="0" l="0" r="0" t="0"/>
            <a:stretch/>
          </p:blipFill>
          <p:spPr>
            <a:xfrm>
              <a:off x="17272479" y="3175111"/>
              <a:ext cx="1151584" cy="776972"/>
            </a:xfrm>
            <a:prstGeom prst="rect">
              <a:avLst/>
            </a:prstGeom>
            <a:noFill/>
            <a:ln>
              <a:noFill/>
            </a:ln>
          </p:spPr>
        </p:pic>
        <p:sp>
          <p:nvSpPr>
            <p:cNvPr id="189" name="Google Shape;189;p5"/>
            <p:cNvSpPr txBox="1"/>
            <p:nvPr/>
          </p:nvSpPr>
          <p:spPr>
            <a:xfrm>
              <a:off x="17019980" y="3991681"/>
              <a:ext cx="1726435" cy="718144"/>
            </a:xfrm>
            <a:prstGeom prst="rect">
              <a:avLst/>
            </a:prstGeom>
            <a:noFill/>
            <a:ln>
              <a:noFill/>
            </a:ln>
          </p:spPr>
          <p:txBody>
            <a:bodyPr anchorCtr="0" anchor="ctr" bIns="19050" lIns="19050" spcFirstLastPara="1" rIns="19050" wrap="square" tIns="19050">
              <a:spAutoFit/>
            </a:bodyPr>
            <a:lstStyle/>
            <a:p>
              <a:pPr indent="0" lvl="0" marL="0" marR="0" rtl="0" algn="ctr">
                <a:spcBef>
                  <a:spcPts val="0"/>
                </a:spcBef>
                <a:spcAft>
                  <a:spcPts val="0"/>
                </a:spcAft>
                <a:buNone/>
              </a:pPr>
              <a:r>
                <a:rPr b="1" lang="en-US" sz="750">
                  <a:solidFill>
                    <a:schemeClr val="dk1"/>
                  </a:solidFill>
                  <a:latin typeface="Arial"/>
                  <a:ea typeface="Arial"/>
                  <a:cs typeface="Arial"/>
                  <a:sym typeface="Arial"/>
                </a:rPr>
                <a:t>Streaming Processing</a:t>
              </a:r>
              <a:endParaRPr b="1" sz="750">
                <a:solidFill>
                  <a:schemeClr val="dk1"/>
                </a:solidFill>
                <a:latin typeface="Arial"/>
                <a:ea typeface="Arial"/>
                <a:cs typeface="Arial"/>
                <a:sym typeface="Arial"/>
              </a:endParaRPr>
            </a:p>
          </p:txBody>
        </p:sp>
      </p:grpSp>
      <p:grpSp>
        <p:nvGrpSpPr>
          <p:cNvPr id="190" name="Google Shape;190;p5"/>
          <p:cNvGrpSpPr/>
          <p:nvPr/>
        </p:nvGrpSpPr>
        <p:grpSpPr>
          <a:xfrm>
            <a:off x="6184733" y="1298836"/>
            <a:ext cx="343354" cy="539713"/>
            <a:chOff x="16365534" y="3115240"/>
            <a:chExt cx="915610" cy="1439234"/>
          </a:xfrm>
        </p:grpSpPr>
        <p:pic>
          <p:nvPicPr>
            <p:cNvPr id="191" name="Google Shape;191;p5"/>
            <p:cNvPicPr preferRelativeResize="0"/>
            <p:nvPr/>
          </p:nvPicPr>
          <p:blipFill rotWithShape="1">
            <a:blip r:embed="rId9">
              <a:alphaModFix/>
            </a:blip>
            <a:srcRect b="0" l="0" r="0" t="0"/>
            <a:stretch/>
          </p:blipFill>
          <p:spPr>
            <a:xfrm>
              <a:off x="16365534" y="3115240"/>
              <a:ext cx="915610" cy="1012720"/>
            </a:xfrm>
            <a:prstGeom prst="rect">
              <a:avLst/>
            </a:prstGeom>
            <a:noFill/>
            <a:ln>
              <a:noFill/>
            </a:ln>
          </p:spPr>
        </p:pic>
        <p:sp>
          <p:nvSpPr>
            <p:cNvPr id="192" name="Google Shape;192;p5"/>
            <p:cNvSpPr txBox="1"/>
            <p:nvPr/>
          </p:nvSpPr>
          <p:spPr>
            <a:xfrm>
              <a:off x="16561014" y="4144106"/>
              <a:ext cx="572805" cy="410368"/>
            </a:xfrm>
            <a:prstGeom prst="rect">
              <a:avLst/>
            </a:prstGeom>
            <a:noFill/>
            <a:ln>
              <a:noFill/>
            </a:ln>
          </p:spPr>
          <p:txBody>
            <a:bodyPr anchorCtr="0" anchor="ctr" bIns="19050" lIns="19050" spcFirstLastPara="1" rIns="19050" wrap="square" tIns="19050">
              <a:spAutoFit/>
            </a:bodyPr>
            <a:lstStyle/>
            <a:p>
              <a:pPr indent="0" lvl="0" marL="0" marR="0" rtl="0" algn="ctr">
                <a:spcBef>
                  <a:spcPts val="0"/>
                </a:spcBef>
                <a:spcAft>
                  <a:spcPts val="0"/>
                </a:spcAft>
                <a:buNone/>
              </a:pPr>
              <a:r>
                <a:rPr b="1" lang="en-US" sz="750">
                  <a:solidFill>
                    <a:schemeClr val="dk1"/>
                  </a:solidFill>
                  <a:latin typeface="Arial"/>
                  <a:ea typeface="Arial"/>
                  <a:cs typeface="Arial"/>
                  <a:sym typeface="Arial"/>
                </a:rPr>
                <a:t>SQL</a:t>
              </a:r>
              <a:endParaRPr b="1" sz="750">
                <a:solidFill>
                  <a:schemeClr val="dk1"/>
                </a:solidFill>
                <a:latin typeface="Arial"/>
                <a:ea typeface="Arial"/>
                <a:cs typeface="Arial"/>
                <a:sym typeface="Arial"/>
              </a:endParaRPr>
            </a:p>
          </p:txBody>
        </p:sp>
      </p:grpSp>
      <p:cxnSp>
        <p:nvCxnSpPr>
          <p:cNvPr id="193" name="Google Shape;193;p5"/>
          <p:cNvCxnSpPr/>
          <p:nvPr/>
        </p:nvCxnSpPr>
        <p:spPr>
          <a:xfrm rot="10800000">
            <a:off x="7565387" y="1936563"/>
            <a:ext cx="0" cy="182880"/>
          </a:xfrm>
          <a:prstGeom prst="straightConnector1">
            <a:avLst/>
          </a:prstGeom>
          <a:noFill/>
          <a:ln cap="flat" cmpd="sng" w="34925">
            <a:solidFill>
              <a:schemeClr val="dk2"/>
            </a:solidFill>
            <a:prstDash val="solid"/>
            <a:round/>
            <a:headEnd len="sm" w="sm" type="none"/>
            <a:tailEnd len="med" w="med" type="triangle"/>
          </a:ln>
        </p:spPr>
      </p:cxnSp>
      <p:sp>
        <p:nvSpPr>
          <p:cNvPr id="194" name="Google Shape;194;p5"/>
          <p:cNvSpPr txBox="1"/>
          <p:nvPr/>
        </p:nvSpPr>
        <p:spPr>
          <a:xfrm>
            <a:off x="7579204" y="1909456"/>
            <a:ext cx="919500" cy="261600"/>
          </a:xfrm>
          <a:prstGeom prst="rect">
            <a:avLst/>
          </a:prstGeom>
          <a:noFill/>
          <a:ln>
            <a:noFill/>
          </a:ln>
        </p:spPr>
        <p:txBody>
          <a:bodyPr anchorCtr="0" anchor="t" bIns="68575" lIns="68575" spcFirstLastPara="1" rIns="68575" wrap="square" tIns="68575">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80ns ～ 100ns</a:t>
            </a:r>
            <a:endParaRPr sz="800">
              <a:solidFill>
                <a:schemeClr val="dk1"/>
              </a:solidFill>
              <a:latin typeface="Arial"/>
              <a:ea typeface="Arial"/>
              <a:cs typeface="Arial"/>
              <a:sym typeface="Arial"/>
            </a:endParaRPr>
          </a:p>
        </p:txBody>
      </p:sp>
      <p:sp>
        <p:nvSpPr>
          <p:cNvPr id="195" name="Google Shape;195;p5"/>
          <p:cNvSpPr txBox="1"/>
          <p:nvPr/>
        </p:nvSpPr>
        <p:spPr>
          <a:xfrm>
            <a:off x="336783" y="159379"/>
            <a:ext cx="8733000" cy="489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rgbClr val="D53F8C"/>
              </a:buClr>
              <a:buSzPts val="2400"/>
              <a:buFont typeface="Arial"/>
              <a:buNone/>
            </a:pPr>
            <a:r>
              <a:rPr b="0" lang="en-US" sz="2400">
                <a:solidFill>
                  <a:srgbClr val="D53F8C"/>
                </a:solidFill>
                <a:latin typeface="Arial"/>
                <a:ea typeface="Arial"/>
                <a:cs typeface="Arial"/>
                <a:sym typeface="Arial"/>
              </a:rPr>
              <a:t>Timeplus</a:t>
            </a:r>
            <a:r>
              <a:rPr lang="en-US" sz="2400">
                <a:solidFill>
                  <a:schemeClr val="dk1"/>
                </a:solidFill>
                <a:latin typeface="Arial"/>
                <a:ea typeface="Arial"/>
                <a:cs typeface="Arial"/>
                <a:sym typeface="Arial"/>
              </a:rPr>
              <a:t>技术架构 – 实时数据融合处理</a:t>
            </a:r>
            <a:endParaRPr sz="24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500"/>
              <a:buFont typeface="Arial"/>
              <a:buNone/>
            </a:pPr>
            <a:r>
              <a:rPr lang="en-US" sz="1500">
                <a:solidFill>
                  <a:schemeClr val="dk1"/>
                </a:solidFill>
                <a:latin typeface="Arial"/>
                <a:ea typeface="Arial"/>
                <a:cs typeface="Arial"/>
                <a:sym typeface="Arial"/>
              </a:rPr>
              <a:t>流式数据计算、时序数据处理、实时OLAP数据库融合</a:t>
            </a:r>
            <a:endParaRPr sz="15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6"/>
          <p:cNvSpPr txBox="1"/>
          <p:nvPr>
            <p:ph type="title"/>
          </p:nvPr>
        </p:nvSpPr>
        <p:spPr>
          <a:xfrm>
            <a:off x="125010" y="99585"/>
            <a:ext cx="8520600" cy="572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E43D59"/>
              </a:buClr>
              <a:buSzPts val="2400"/>
              <a:buNone/>
            </a:pPr>
            <a:r>
              <a:rPr b="0" lang="en-US" sz="2000">
                <a:latin typeface="Arial"/>
                <a:ea typeface="Arial"/>
                <a:cs typeface="Arial"/>
                <a:sym typeface="Arial"/>
              </a:rPr>
              <a:t>Timeplus 一站式实时数据平台核心技术架构</a:t>
            </a:r>
            <a:endParaRPr b="0" sz="2000">
              <a:latin typeface="Arial"/>
              <a:ea typeface="Arial"/>
              <a:cs typeface="Arial"/>
              <a:sym typeface="Arial"/>
            </a:endParaRPr>
          </a:p>
        </p:txBody>
      </p:sp>
      <p:sp>
        <p:nvSpPr>
          <p:cNvPr id="201" name="Google Shape;201;p6"/>
          <p:cNvSpPr txBox="1"/>
          <p:nvPr/>
        </p:nvSpPr>
        <p:spPr>
          <a:xfrm>
            <a:off x="5945755" y="2614250"/>
            <a:ext cx="3191057"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FF7FC8"/>
                </a:solidFill>
                <a:latin typeface="Arial"/>
                <a:ea typeface="Arial"/>
                <a:cs typeface="Arial"/>
                <a:sym typeface="Arial"/>
              </a:rPr>
              <a:t>1. </a:t>
            </a:r>
            <a:r>
              <a:rPr lang="en-US" sz="1400">
                <a:solidFill>
                  <a:schemeClr val="dk1"/>
                </a:solidFill>
                <a:latin typeface="Arial"/>
                <a:ea typeface="Arial"/>
                <a:cs typeface="Arial"/>
                <a:sym typeface="Arial"/>
              </a:rPr>
              <a:t>基于C++的</a:t>
            </a:r>
            <a:r>
              <a:rPr b="1" lang="en-US" sz="1400">
                <a:solidFill>
                  <a:srgbClr val="FF7FC8"/>
                </a:solidFill>
                <a:latin typeface="Arial"/>
                <a:ea typeface="Arial"/>
                <a:cs typeface="Arial"/>
                <a:sym typeface="Arial"/>
              </a:rPr>
              <a:t>亚秒级分布式流式数据处理， 行处理和Mini-Batch处理双模自适应，向量化流式数据处理</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rgbClr val="FF7FC8"/>
                </a:solidFill>
                <a:latin typeface="Arial"/>
                <a:ea typeface="Arial"/>
                <a:cs typeface="Arial"/>
                <a:sym typeface="Arial"/>
              </a:rPr>
              <a:t>2. 统一SQL</a:t>
            </a:r>
            <a:r>
              <a:rPr lang="en-US" sz="1400">
                <a:solidFill>
                  <a:schemeClr val="dk1"/>
                </a:solidFill>
                <a:latin typeface="Arial"/>
                <a:ea typeface="Arial"/>
                <a:cs typeface="Arial"/>
                <a:sym typeface="Arial"/>
              </a:rPr>
              <a:t>，流式数据关联热数据分析建模</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rgbClr val="FF7FC8"/>
                </a:solidFill>
                <a:latin typeface="Arial"/>
                <a:ea typeface="Arial"/>
                <a:cs typeface="Arial"/>
                <a:sym typeface="Arial"/>
              </a:rPr>
              <a:t>3.</a:t>
            </a:r>
            <a:r>
              <a:rPr lang="en-US" sz="1400">
                <a:solidFill>
                  <a:schemeClr val="dk1"/>
                </a:solidFill>
                <a:latin typeface="Arial"/>
                <a:ea typeface="Arial"/>
                <a:cs typeface="Arial"/>
                <a:sym typeface="Arial"/>
              </a:rPr>
              <a:t> </a:t>
            </a:r>
            <a:r>
              <a:rPr lang="en-US" sz="1400">
                <a:solidFill>
                  <a:srgbClr val="FF7FC8"/>
                </a:solidFill>
                <a:latin typeface="Arial"/>
                <a:ea typeface="Arial"/>
                <a:cs typeface="Arial"/>
                <a:sym typeface="Arial"/>
              </a:rPr>
              <a:t>基于UDF的SQL自由拓展</a:t>
            </a:r>
            <a:r>
              <a:rPr lang="en-US" sz="1400">
                <a:solidFill>
                  <a:schemeClr val="dk1"/>
                </a:solidFill>
                <a:latin typeface="Arial"/>
                <a:ea typeface="Arial"/>
                <a:cs typeface="Arial"/>
                <a:sym typeface="Arial"/>
              </a:rPr>
              <a:t>，JavaScript/WebAssembly UDF, Python UDF</a:t>
            </a:r>
            <a:endParaRPr sz="1400">
              <a:solidFill>
                <a:srgbClr val="FF7FC8"/>
              </a:solidFill>
              <a:latin typeface="Arial"/>
              <a:ea typeface="Arial"/>
              <a:cs typeface="Arial"/>
              <a:sym typeface="Arial"/>
            </a:endParaRPr>
          </a:p>
          <a:p>
            <a:pPr indent="0" lvl="0" marL="0" marR="0" rtl="0" algn="l">
              <a:spcBef>
                <a:spcPts val="0"/>
              </a:spcBef>
              <a:spcAft>
                <a:spcPts val="0"/>
              </a:spcAft>
              <a:buNone/>
            </a:pPr>
            <a:r>
              <a:rPr lang="en-US" sz="1400">
                <a:solidFill>
                  <a:srgbClr val="FF7FC8"/>
                </a:solidFill>
                <a:latin typeface="Arial"/>
                <a:ea typeface="Arial"/>
                <a:cs typeface="Arial"/>
                <a:sym typeface="Arial"/>
              </a:rPr>
              <a:t>4. 灵活部署模式</a:t>
            </a:r>
            <a:r>
              <a:rPr lang="en-US" sz="1400">
                <a:solidFill>
                  <a:schemeClr val="dk1"/>
                </a:solidFill>
                <a:latin typeface="Arial"/>
                <a:ea typeface="Arial"/>
                <a:cs typeface="Arial"/>
                <a:sym typeface="Arial"/>
              </a:rPr>
              <a:t>，同一核心引擎多角色部署</a:t>
            </a:r>
            <a:endParaRPr sz="1400">
              <a:solidFill>
                <a:schemeClr val="dk1"/>
              </a:solidFill>
              <a:latin typeface="Arial"/>
              <a:ea typeface="Arial"/>
              <a:cs typeface="Arial"/>
              <a:sym typeface="Arial"/>
            </a:endParaRPr>
          </a:p>
        </p:txBody>
      </p:sp>
      <p:sp>
        <p:nvSpPr>
          <p:cNvPr id="202" name="Google Shape;202;p6"/>
          <p:cNvSpPr/>
          <p:nvPr/>
        </p:nvSpPr>
        <p:spPr>
          <a:xfrm>
            <a:off x="7374976" y="2184324"/>
            <a:ext cx="303891" cy="245763"/>
          </a:xfrm>
          <a:prstGeom prst="up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03" name="Google Shape;203;p6"/>
          <p:cNvGrpSpPr/>
          <p:nvPr/>
        </p:nvGrpSpPr>
        <p:grpSpPr>
          <a:xfrm>
            <a:off x="6086540" y="1078877"/>
            <a:ext cx="1351288" cy="369332"/>
            <a:chOff x="277025" y="3126180"/>
            <a:chExt cx="5070089" cy="464634"/>
          </a:xfrm>
        </p:grpSpPr>
        <p:sp>
          <p:nvSpPr>
            <p:cNvPr id="204" name="Google Shape;204;p6"/>
            <p:cNvSpPr/>
            <p:nvPr/>
          </p:nvSpPr>
          <p:spPr>
            <a:xfrm>
              <a:off x="277025" y="3126180"/>
              <a:ext cx="5070088" cy="464634"/>
            </a:xfrm>
            <a:prstGeom prst="rect">
              <a:avLst/>
            </a:prstGeom>
            <a:noFill/>
            <a:ln cap="flat" cmpd="sng" w="15875">
              <a:solidFill>
                <a:schemeClr val="accent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dk1"/>
                </a:buClr>
                <a:buSzPts val="5000"/>
                <a:buFont typeface="Arial"/>
                <a:buNone/>
              </a:pPr>
              <a:r>
                <a:t/>
              </a:r>
              <a:endParaRPr b="0" i="0" sz="5000" u="none" cap="none" strike="noStrike">
                <a:solidFill>
                  <a:srgbClr val="000000"/>
                </a:solidFill>
                <a:latin typeface="Arial"/>
                <a:ea typeface="Arial"/>
                <a:cs typeface="Arial"/>
                <a:sym typeface="Arial"/>
              </a:endParaRPr>
            </a:p>
          </p:txBody>
        </p:sp>
        <p:sp>
          <p:nvSpPr>
            <p:cNvPr id="205" name="Google Shape;205;p6"/>
            <p:cNvSpPr txBox="1"/>
            <p:nvPr/>
          </p:nvSpPr>
          <p:spPr>
            <a:xfrm>
              <a:off x="277025" y="3173831"/>
              <a:ext cx="5070089" cy="3871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实时数据管道</a:t>
              </a:r>
              <a:endParaRPr b="1" sz="1400">
                <a:solidFill>
                  <a:schemeClr val="dk1"/>
                </a:solidFill>
                <a:latin typeface="Arial"/>
                <a:ea typeface="Arial"/>
                <a:cs typeface="Arial"/>
                <a:sym typeface="Arial"/>
              </a:endParaRPr>
            </a:p>
          </p:txBody>
        </p:sp>
      </p:grpSp>
      <p:grpSp>
        <p:nvGrpSpPr>
          <p:cNvPr id="206" name="Google Shape;206;p6"/>
          <p:cNvGrpSpPr/>
          <p:nvPr/>
        </p:nvGrpSpPr>
        <p:grpSpPr>
          <a:xfrm>
            <a:off x="7634065" y="1089534"/>
            <a:ext cx="1351288" cy="369332"/>
            <a:chOff x="277025" y="3126180"/>
            <a:chExt cx="5070089" cy="464634"/>
          </a:xfrm>
        </p:grpSpPr>
        <p:sp>
          <p:nvSpPr>
            <p:cNvPr id="207" name="Google Shape;207;p6"/>
            <p:cNvSpPr/>
            <p:nvPr/>
          </p:nvSpPr>
          <p:spPr>
            <a:xfrm>
              <a:off x="277025" y="3126180"/>
              <a:ext cx="5070089" cy="464634"/>
            </a:xfrm>
            <a:prstGeom prst="rect">
              <a:avLst/>
            </a:prstGeom>
            <a:noFill/>
            <a:ln cap="flat" cmpd="sng" w="15875">
              <a:solidFill>
                <a:schemeClr val="accent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dk1"/>
                </a:buClr>
                <a:buSzPts val="5000"/>
                <a:buFont typeface="Arial"/>
                <a:buNone/>
              </a:pPr>
              <a:r>
                <a:t/>
              </a:r>
              <a:endParaRPr b="0" i="0" sz="5000" u="none" cap="none" strike="noStrike">
                <a:solidFill>
                  <a:srgbClr val="000000"/>
                </a:solidFill>
                <a:latin typeface="Arial"/>
                <a:ea typeface="Arial"/>
                <a:cs typeface="Arial"/>
                <a:sym typeface="Arial"/>
              </a:endParaRPr>
            </a:p>
          </p:txBody>
        </p:sp>
        <p:sp>
          <p:nvSpPr>
            <p:cNvPr id="208" name="Google Shape;208;p6"/>
            <p:cNvSpPr txBox="1"/>
            <p:nvPr/>
          </p:nvSpPr>
          <p:spPr>
            <a:xfrm>
              <a:off x="277025" y="3173831"/>
              <a:ext cx="5070089" cy="3871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实时流式计算</a:t>
              </a:r>
              <a:endParaRPr b="1" sz="1400">
                <a:solidFill>
                  <a:schemeClr val="dk1"/>
                </a:solidFill>
                <a:latin typeface="Arial"/>
                <a:ea typeface="Arial"/>
                <a:cs typeface="Arial"/>
                <a:sym typeface="Arial"/>
              </a:endParaRPr>
            </a:p>
          </p:txBody>
        </p:sp>
      </p:grpSp>
      <p:grpSp>
        <p:nvGrpSpPr>
          <p:cNvPr id="209" name="Google Shape;209;p6"/>
          <p:cNvGrpSpPr/>
          <p:nvPr/>
        </p:nvGrpSpPr>
        <p:grpSpPr>
          <a:xfrm>
            <a:off x="6086539" y="1513087"/>
            <a:ext cx="1351287" cy="358530"/>
            <a:chOff x="277025" y="3126180"/>
            <a:chExt cx="5070089" cy="464634"/>
          </a:xfrm>
        </p:grpSpPr>
        <p:sp>
          <p:nvSpPr>
            <p:cNvPr id="210" name="Google Shape;210;p6"/>
            <p:cNvSpPr/>
            <p:nvPr/>
          </p:nvSpPr>
          <p:spPr>
            <a:xfrm>
              <a:off x="277025" y="3126180"/>
              <a:ext cx="5070088" cy="464634"/>
            </a:xfrm>
            <a:prstGeom prst="rect">
              <a:avLst/>
            </a:prstGeom>
            <a:noFill/>
            <a:ln cap="flat" cmpd="sng" w="15875">
              <a:solidFill>
                <a:schemeClr val="accent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dk1"/>
                </a:buClr>
                <a:buSzPts val="5000"/>
                <a:buFont typeface="Arial"/>
                <a:buNone/>
              </a:pPr>
              <a:r>
                <a:t/>
              </a:r>
              <a:endParaRPr b="0" i="0" sz="5000" u="none" cap="none" strike="noStrike">
                <a:solidFill>
                  <a:srgbClr val="000000"/>
                </a:solidFill>
                <a:latin typeface="Arial"/>
                <a:ea typeface="Arial"/>
                <a:cs typeface="Arial"/>
                <a:sym typeface="Arial"/>
              </a:endParaRPr>
            </a:p>
          </p:txBody>
        </p:sp>
        <p:sp>
          <p:nvSpPr>
            <p:cNvPr id="211" name="Google Shape;211;p6"/>
            <p:cNvSpPr txBox="1"/>
            <p:nvPr/>
          </p:nvSpPr>
          <p:spPr>
            <a:xfrm>
              <a:off x="277025" y="3173831"/>
              <a:ext cx="5070089" cy="39886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实时事件处理</a:t>
              </a:r>
              <a:endParaRPr b="1" sz="1400">
                <a:solidFill>
                  <a:schemeClr val="dk1"/>
                </a:solidFill>
                <a:latin typeface="Arial"/>
                <a:ea typeface="Arial"/>
                <a:cs typeface="Arial"/>
                <a:sym typeface="Arial"/>
              </a:endParaRPr>
            </a:p>
          </p:txBody>
        </p:sp>
      </p:grpSp>
      <p:grpSp>
        <p:nvGrpSpPr>
          <p:cNvPr id="212" name="Google Shape;212;p6"/>
          <p:cNvGrpSpPr/>
          <p:nvPr/>
        </p:nvGrpSpPr>
        <p:grpSpPr>
          <a:xfrm>
            <a:off x="7634065" y="1515532"/>
            <a:ext cx="1351288" cy="356153"/>
            <a:chOff x="277025" y="3126180"/>
            <a:chExt cx="5070089" cy="464634"/>
          </a:xfrm>
        </p:grpSpPr>
        <p:sp>
          <p:nvSpPr>
            <p:cNvPr id="213" name="Google Shape;213;p6"/>
            <p:cNvSpPr/>
            <p:nvPr/>
          </p:nvSpPr>
          <p:spPr>
            <a:xfrm>
              <a:off x="277025" y="3126180"/>
              <a:ext cx="5070088" cy="464634"/>
            </a:xfrm>
            <a:prstGeom prst="rect">
              <a:avLst/>
            </a:prstGeom>
            <a:noFill/>
            <a:ln cap="flat" cmpd="sng" w="15875">
              <a:solidFill>
                <a:schemeClr val="accent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dk1"/>
                </a:buClr>
                <a:buSzPts val="5000"/>
                <a:buFont typeface="Arial"/>
                <a:buNone/>
              </a:pPr>
              <a:r>
                <a:t/>
              </a:r>
              <a:endParaRPr b="0" i="0" sz="5000" u="none" cap="none" strike="noStrike">
                <a:solidFill>
                  <a:srgbClr val="000000"/>
                </a:solidFill>
                <a:latin typeface="Arial"/>
                <a:ea typeface="Arial"/>
                <a:cs typeface="Arial"/>
                <a:sym typeface="Arial"/>
              </a:endParaRPr>
            </a:p>
          </p:txBody>
        </p:sp>
        <p:sp>
          <p:nvSpPr>
            <p:cNvPr id="214" name="Google Shape;214;p6"/>
            <p:cNvSpPr txBox="1"/>
            <p:nvPr/>
          </p:nvSpPr>
          <p:spPr>
            <a:xfrm>
              <a:off x="277025" y="3173832"/>
              <a:ext cx="5070089" cy="4015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实时统计分析</a:t>
              </a:r>
              <a:endParaRPr b="1" sz="1400">
                <a:solidFill>
                  <a:schemeClr val="dk1"/>
                </a:solidFill>
                <a:latin typeface="Arial"/>
                <a:ea typeface="Arial"/>
                <a:cs typeface="Arial"/>
                <a:sym typeface="Arial"/>
              </a:endParaRPr>
            </a:p>
          </p:txBody>
        </p:sp>
      </p:grpSp>
      <p:sp>
        <p:nvSpPr>
          <p:cNvPr id="215" name="Google Shape;215;p6"/>
          <p:cNvSpPr/>
          <p:nvPr/>
        </p:nvSpPr>
        <p:spPr>
          <a:xfrm>
            <a:off x="6012836" y="721125"/>
            <a:ext cx="3028173" cy="1207352"/>
          </a:xfrm>
          <a:prstGeom prst="rect">
            <a:avLst/>
          </a:prstGeom>
          <a:noFill/>
          <a:ln cap="flat" cmpd="sng" w="15875">
            <a:solidFill>
              <a:schemeClr val="accent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dk1"/>
              </a:buClr>
              <a:buSzPts val="5000"/>
              <a:buFont typeface="Arial"/>
              <a:buNone/>
            </a:pPr>
            <a:r>
              <a:t/>
            </a:r>
            <a:endParaRPr b="0" i="0" sz="5000" u="none" cap="none" strike="noStrike">
              <a:solidFill>
                <a:srgbClr val="000000"/>
              </a:solidFill>
              <a:latin typeface="Arial"/>
              <a:ea typeface="Arial"/>
              <a:cs typeface="Arial"/>
              <a:sym typeface="Arial"/>
            </a:endParaRPr>
          </a:p>
        </p:txBody>
      </p:sp>
      <p:sp>
        <p:nvSpPr>
          <p:cNvPr id="216" name="Google Shape;216;p6"/>
          <p:cNvSpPr txBox="1"/>
          <p:nvPr/>
        </p:nvSpPr>
        <p:spPr>
          <a:xfrm>
            <a:off x="6012837" y="762918"/>
            <a:ext cx="301275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数据驱动实时运营支持</a:t>
            </a:r>
            <a:endParaRPr sz="1600">
              <a:solidFill>
                <a:schemeClr val="dk1"/>
              </a:solidFill>
              <a:latin typeface="Arial"/>
              <a:ea typeface="Arial"/>
              <a:cs typeface="Arial"/>
              <a:sym typeface="Arial"/>
            </a:endParaRPr>
          </a:p>
        </p:txBody>
      </p:sp>
      <p:sp>
        <p:nvSpPr>
          <p:cNvPr id="217" name="Google Shape;217;p6"/>
          <p:cNvSpPr/>
          <p:nvPr/>
        </p:nvSpPr>
        <p:spPr>
          <a:xfrm>
            <a:off x="84215" y="729205"/>
            <a:ext cx="5820866" cy="4044036"/>
          </a:xfrm>
          <a:prstGeom prst="rect">
            <a:avLst/>
          </a:prstGeom>
          <a:noFill/>
          <a:ln cap="flat" cmpd="sng" w="15875">
            <a:solidFill>
              <a:schemeClr val="accent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dk1"/>
              </a:buClr>
              <a:buSzPts val="5000"/>
              <a:buFont typeface="Arial"/>
              <a:buNone/>
            </a:pPr>
            <a:r>
              <a:t/>
            </a:r>
            <a:endParaRPr b="0" i="0" sz="5000" u="none" cap="none" strike="noStrike">
              <a:solidFill>
                <a:srgbClr val="000000"/>
              </a:solidFill>
              <a:latin typeface="Arial"/>
              <a:ea typeface="Arial"/>
              <a:cs typeface="Arial"/>
              <a:sym typeface="Arial"/>
            </a:endParaRPr>
          </a:p>
        </p:txBody>
      </p:sp>
      <p:grpSp>
        <p:nvGrpSpPr>
          <p:cNvPr id="218" name="Google Shape;218;p6"/>
          <p:cNvGrpSpPr/>
          <p:nvPr/>
        </p:nvGrpSpPr>
        <p:grpSpPr>
          <a:xfrm>
            <a:off x="474434" y="3918910"/>
            <a:ext cx="5105355" cy="342498"/>
            <a:chOff x="252761" y="3329011"/>
            <a:chExt cx="5070088" cy="470047"/>
          </a:xfrm>
        </p:grpSpPr>
        <p:sp>
          <p:nvSpPr>
            <p:cNvPr id="219" name="Google Shape;219;p6"/>
            <p:cNvSpPr/>
            <p:nvPr/>
          </p:nvSpPr>
          <p:spPr>
            <a:xfrm>
              <a:off x="252761" y="3329011"/>
              <a:ext cx="5070088" cy="464634"/>
            </a:xfrm>
            <a:prstGeom prst="rect">
              <a:avLst/>
            </a:prstGeom>
            <a:noFill/>
            <a:ln cap="flat" cmpd="sng" w="15875">
              <a:solidFill>
                <a:schemeClr val="accent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dk1"/>
                </a:buClr>
                <a:buSzPts val="5000"/>
                <a:buFont typeface="Arial"/>
                <a:buNone/>
              </a:pPr>
              <a:r>
                <a:t/>
              </a:r>
              <a:endParaRPr b="0" i="0" sz="5000" u="none" cap="none" strike="noStrike">
                <a:solidFill>
                  <a:srgbClr val="000000"/>
                </a:solidFill>
                <a:latin typeface="Arial"/>
                <a:ea typeface="Arial"/>
                <a:cs typeface="Arial"/>
                <a:sym typeface="Arial"/>
              </a:endParaRPr>
            </a:p>
          </p:txBody>
        </p:sp>
        <p:sp>
          <p:nvSpPr>
            <p:cNvPr id="220" name="Google Shape;220;p6"/>
            <p:cNvSpPr txBox="1"/>
            <p:nvPr/>
          </p:nvSpPr>
          <p:spPr>
            <a:xfrm>
              <a:off x="252761" y="3376662"/>
              <a:ext cx="5070088" cy="4223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D53C97"/>
                  </a:solidFill>
                  <a:latin typeface="Arial"/>
                  <a:ea typeface="Arial"/>
                  <a:cs typeface="Arial"/>
                  <a:sym typeface="Arial"/>
                </a:rPr>
                <a:t>亚秒级流式数据处理</a:t>
              </a:r>
              <a:endParaRPr b="1" sz="1400">
                <a:solidFill>
                  <a:srgbClr val="D53C97"/>
                </a:solidFill>
                <a:latin typeface="Arial"/>
                <a:ea typeface="Arial"/>
                <a:cs typeface="Arial"/>
                <a:sym typeface="Arial"/>
              </a:endParaRPr>
            </a:p>
          </p:txBody>
        </p:sp>
      </p:grpSp>
      <p:grpSp>
        <p:nvGrpSpPr>
          <p:cNvPr id="221" name="Google Shape;221;p6"/>
          <p:cNvGrpSpPr/>
          <p:nvPr/>
        </p:nvGrpSpPr>
        <p:grpSpPr>
          <a:xfrm>
            <a:off x="474433" y="3486070"/>
            <a:ext cx="5105356" cy="360516"/>
            <a:chOff x="277025" y="3126180"/>
            <a:chExt cx="5070088" cy="494774"/>
          </a:xfrm>
        </p:grpSpPr>
        <p:sp>
          <p:nvSpPr>
            <p:cNvPr id="222" name="Google Shape;222;p6"/>
            <p:cNvSpPr/>
            <p:nvPr/>
          </p:nvSpPr>
          <p:spPr>
            <a:xfrm>
              <a:off x="277025" y="3126180"/>
              <a:ext cx="5070088" cy="464634"/>
            </a:xfrm>
            <a:prstGeom prst="rect">
              <a:avLst/>
            </a:prstGeom>
            <a:noFill/>
            <a:ln cap="flat" cmpd="sng" w="15875">
              <a:solidFill>
                <a:schemeClr val="accent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dk1"/>
                </a:buClr>
                <a:buSzPts val="5000"/>
                <a:buFont typeface="Arial"/>
                <a:buNone/>
              </a:pPr>
              <a:r>
                <a:t/>
              </a:r>
              <a:endParaRPr b="0" i="0" sz="5000" u="none" cap="none" strike="noStrike">
                <a:solidFill>
                  <a:srgbClr val="000000"/>
                </a:solidFill>
                <a:latin typeface="Arial"/>
                <a:ea typeface="Arial"/>
                <a:cs typeface="Arial"/>
                <a:sym typeface="Arial"/>
              </a:endParaRPr>
            </a:p>
          </p:txBody>
        </p:sp>
        <p:sp>
          <p:nvSpPr>
            <p:cNvPr id="223" name="Google Shape;223;p6"/>
            <p:cNvSpPr txBox="1"/>
            <p:nvPr/>
          </p:nvSpPr>
          <p:spPr>
            <a:xfrm>
              <a:off x="277025" y="3198559"/>
              <a:ext cx="5070088" cy="4223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D53C97"/>
                  </a:solidFill>
                  <a:latin typeface="Arial"/>
                  <a:ea typeface="Arial"/>
                  <a:cs typeface="Arial"/>
                  <a:sym typeface="Arial"/>
                </a:rPr>
                <a:t>内置高速热数据存储/缓存 + 热数据极速OLAP查询分析</a:t>
              </a:r>
              <a:endParaRPr b="1" sz="1400">
                <a:solidFill>
                  <a:srgbClr val="D53C97"/>
                </a:solidFill>
                <a:latin typeface="Arial"/>
                <a:ea typeface="Arial"/>
                <a:cs typeface="Arial"/>
                <a:sym typeface="Arial"/>
              </a:endParaRPr>
            </a:p>
          </p:txBody>
        </p:sp>
      </p:grpSp>
      <p:grpSp>
        <p:nvGrpSpPr>
          <p:cNvPr id="224" name="Google Shape;224;p6"/>
          <p:cNvGrpSpPr/>
          <p:nvPr/>
        </p:nvGrpSpPr>
        <p:grpSpPr>
          <a:xfrm>
            <a:off x="461917" y="2299784"/>
            <a:ext cx="2478059" cy="550425"/>
            <a:chOff x="277025" y="3126180"/>
            <a:chExt cx="5070089" cy="759413"/>
          </a:xfrm>
        </p:grpSpPr>
        <p:sp>
          <p:nvSpPr>
            <p:cNvPr id="225" name="Google Shape;225;p6"/>
            <p:cNvSpPr/>
            <p:nvPr/>
          </p:nvSpPr>
          <p:spPr>
            <a:xfrm>
              <a:off x="277025" y="3126180"/>
              <a:ext cx="5070087" cy="464634"/>
            </a:xfrm>
            <a:prstGeom prst="rect">
              <a:avLst/>
            </a:prstGeom>
            <a:noFill/>
            <a:ln cap="flat" cmpd="sng" w="15875">
              <a:solidFill>
                <a:schemeClr val="accent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dk1"/>
                </a:buClr>
                <a:buSzPts val="5000"/>
                <a:buFont typeface="Arial"/>
                <a:buNone/>
              </a:pPr>
              <a:r>
                <a:t/>
              </a:r>
              <a:endParaRPr b="0" i="0" sz="5000" u="none" cap="none" strike="noStrike">
                <a:solidFill>
                  <a:srgbClr val="000000"/>
                </a:solidFill>
                <a:latin typeface="Arial"/>
                <a:ea typeface="Arial"/>
                <a:cs typeface="Arial"/>
                <a:sym typeface="Arial"/>
              </a:endParaRPr>
            </a:p>
          </p:txBody>
        </p:sp>
        <p:sp>
          <p:nvSpPr>
            <p:cNvPr id="226" name="Google Shape;226;p6"/>
            <p:cNvSpPr txBox="1"/>
            <p:nvPr/>
          </p:nvSpPr>
          <p:spPr>
            <a:xfrm>
              <a:off x="277027" y="3173833"/>
              <a:ext cx="5070087" cy="7117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统一SQL</a:t>
              </a:r>
              <a:endParaRPr sz="1800">
                <a:solidFill>
                  <a:schemeClr val="dk1"/>
                </a:solidFill>
                <a:latin typeface="Arial"/>
                <a:ea typeface="Arial"/>
                <a:cs typeface="Arial"/>
                <a:sym typeface="Arial"/>
              </a:endParaRPr>
            </a:p>
          </p:txBody>
        </p:sp>
      </p:grpSp>
      <p:sp>
        <p:nvSpPr>
          <p:cNvPr id="227" name="Google Shape;227;p6"/>
          <p:cNvSpPr/>
          <p:nvPr/>
        </p:nvSpPr>
        <p:spPr>
          <a:xfrm>
            <a:off x="348629" y="1863795"/>
            <a:ext cx="5332656" cy="2456583"/>
          </a:xfrm>
          <a:prstGeom prst="rect">
            <a:avLst/>
          </a:prstGeom>
          <a:noFill/>
          <a:ln cap="flat" cmpd="sng" w="15875">
            <a:solidFill>
              <a:schemeClr val="accent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dk1"/>
              </a:buClr>
              <a:buSzPts val="5000"/>
              <a:buFont typeface="Arial"/>
              <a:buNone/>
            </a:pPr>
            <a:r>
              <a:t/>
            </a:r>
            <a:endParaRPr b="0" i="0" sz="5000" u="none" cap="none" strike="noStrike">
              <a:solidFill>
                <a:srgbClr val="000000"/>
              </a:solidFill>
              <a:latin typeface="Arial"/>
              <a:ea typeface="Arial"/>
              <a:cs typeface="Arial"/>
              <a:sym typeface="Arial"/>
            </a:endParaRPr>
          </a:p>
        </p:txBody>
      </p:sp>
      <p:sp>
        <p:nvSpPr>
          <p:cNvPr id="228" name="Google Shape;228;p6"/>
          <p:cNvSpPr txBox="1"/>
          <p:nvPr/>
        </p:nvSpPr>
        <p:spPr>
          <a:xfrm>
            <a:off x="348627" y="1910113"/>
            <a:ext cx="5332659"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Timeplus Proton 引擎(单一二进制文件) </a:t>
            </a:r>
            <a:endParaRPr b="1" sz="1600">
              <a:solidFill>
                <a:schemeClr val="dk1"/>
              </a:solidFill>
              <a:latin typeface="Arial"/>
              <a:ea typeface="Arial"/>
              <a:cs typeface="Arial"/>
              <a:sym typeface="Arial"/>
            </a:endParaRPr>
          </a:p>
        </p:txBody>
      </p:sp>
      <p:grpSp>
        <p:nvGrpSpPr>
          <p:cNvPr id="229" name="Google Shape;229;p6"/>
          <p:cNvGrpSpPr/>
          <p:nvPr/>
        </p:nvGrpSpPr>
        <p:grpSpPr>
          <a:xfrm>
            <a:off x="561239" y="3032009"/>
            <a:ext cx="2420034" cy="342498"/>
            <a:chOff x="252761" y="3329011"/>
            <a:chExt cx="5070088" cy="470046"/>
          </a:xfrm>
        </p:grpSpPr>
        <p:sp>
          <p:nvSpPr>
            <p:cNvPr id="230" name="Google Shape;230;p6"/>
            <p:cNvSpPr/>
            <p:nvPr/>
          </p:nvSpPr>
          <p:spPr>
            <a:xfrm>
              <a:off x="252761" y="3329011"/>
              <a:ext cx="5070088" cy="464634"/>
            </a:xfrm>
            <a:prstGeom prst="rect">
              <a:avLst/>
            </a:prstGeom>
            <a:noFill/>
            <a:ln cap="flat" cmpd="sng" w="15875">
              <a:solidFill>
                <a:schemeClr val="accent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dk1"/>
                </a:buClr>
                <a:buSzPts val="5000"/>
                <a:buFont typeface="Arial"/>
                <a:buNone/>
              </a:pPr>
              <a:r>
                <a:t/>
              </a:r>
              <a:endParaRPr b="0" i="0" sz="5000" u="none" cap="none" strike="noStrike">
                <a:solidFill>
                  <a:srgbClr val="000000"/>
                </a:solidFill>
                <a:latin typeface="Arial"/>
                <a:ea typeface="Arial"/>
                <a:cs typeface="Arial"/>
                <a:sym typeface="Arial"/>
              </a:endParaRPr>
            </a:p>
          </p:txBody>
        </p:sp>
        <p:sp>
          <p:nvSpPr>
            <p:cNvPr id="231" name="Google Shape;231;p6"/>
            <p:cNvSpPr txBox="1"/>
            <p:nvPr/>
          </p:nvSpPr>
          <p:spPr>
            <a:xfrm>
              <a:off x="252761" y="3376662"/>
              <a:ext cx="5070088" cy="4223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D53C97"/>
                  </a:solidFill>
                  <a:latin typeface="Arial"/>
                  <a:ea typeface="Arial"/>
                  <a:cs typeface="Arial"/>
                  <a:sym typeface="Arial"/>
                </a:rPr>
                <a:t>Python</a:t>
              </a:r>
              <a:endParaRPr b="1" sz="1800">
                <a:solidFill>
                  <a:srgbClr val="D53C97"/>
                </a:solidFill>
                <a:latin typeface="Arial"/>
                <a:ea typeface="Arial"/>
                <a:cs typeface="Arial"/>
                <a:sym typeface="Arial"/>
              </a:endParaRPr>
            </a:p>
          </p:txBody>
        </p:sp>
      </p:grpSp>
      <p:grpSp>
        <p:nvGrpSpPr>
          <p:cNvPr id="232" name="Google Shape;232;p6"/>
          <p:cNvGrpSpPr/>
          <p:nvPr/>
        </p:nvGrpSpPr>
        <p:grpSpPr>
          <a:xfrm>
            <a:off x="3021947" y="3042507"/>
            <a:ext cx="2429036" cy="329738"/>
            <a:chOff x="233901" y="3346522"/>
            <a:chExt cx="5088948" cy="452535"/>
          </a:xfrm>
        </p:grpSpPr>
        <p:sp>
          <p:nvSpPr>
            <p:cNvPr id="233" name="Google Shape;233;p6"/>
            <p:cNvSpPr/>
            <p:nvPr/>
          </p:nvSpPr>
          <p:spPr>
            <a:xfrm>
              <a:off x="233901" y="3346522"/>
              <a:ext cx="5088948" cy="450222"/>
            </a:xfrm>
            <a:prstGeom prst="rect">
              <a:avLst/>
            </a:prstGeom>
            <a:noFill/>
            <a:ln cap="flat" cmpd="sng" w="15875">
              <a:solidFill>
                <a:schemeClr val="accent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dk1"/>
                </a:buClr>
                <a:buSzPts val="4400"/>
                <a:buFont typeface="Arial"/>
                <a:buNone/>
              </a:pPr>
              <a:r>
                <a:t/>
              </a:r>
              <a:endParaRPr b="0" i="0" sz="4400" u="none" cap="none" strike="noStrike">
                <a:solidFill>
                  <a:srgbClr val="000000"/>
                </a:solidFill>
                <a:latin typeface="Arial"/>
                <a:ea typeface="Arial"/>
                <a:cs typeface="Arial"/>
                <a:sym typeface="Arial"/>
              </a:endParaRPr>
            </a:p>
          </p:txBody>
        </p:sp>
        <p:sp>
          <p:nvSpPr>
            <p:cNvPr id="234" name="Google Shape;234;p6"/>
            <p:cNvSpPr txBox="1"/>
            <p:nvPr/>
          </p:nvSpPr>
          <p:spPr>
            <a:xfrm>
              <a:off x="252761" y="3376662"/>
              <a:ext cx="5070088" cy="4223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D53C97"/>
                  </a:solidFill>
                  <a:latin typeface="Arial"/>
                  <a:ea typeface="Arial"/>
                  <a:cs typeface="Arial"/>
                  <a:sym typeface="Arial"/>
                </a:rPr>
                <a:t> JavaScript, WebAssembly</a:t>
              </a:r>
              <a:endParaRPr b="1" sz="1400">
                <a:solidFill>
                  <a:srgbClr val="D53C97"/>
                </a:solidFill>
                <a:latin typeface="Arial"/>
                <a:ea typeface="Arial"/>
                <a:cs typeface="Arial"/>
                <a:sym typeface="Arial"/>
              </a:endParaRPr>
            </a:p>
          </p:txBody>
        </p:sp>
      </p:grpSp>
      <p:sp>
        <p:nvSpPr>
          <p:cNvPr id="235" name="Google Shape;235;p6"/>
          <p:cNvSpPr/>
          <p:nvPr/>
        </p:nvSpPr>
        <p:spPr>
          <a:xfrm>
            <a:off x="470889" y="2739831"/>
            <a:ext cx="5105355" cy="683322"/>
          </a:xfrm>
          <a:prstGeom prst="rect">
            <a:avLst/>
          </a:prstGeom>
          <a:noFill/>
          <a:ln cap="flat" cmpd="sng" w="15875">
            <a:solidFill>
              <a:schemeClr val="accent1"/>
            </a:solidFill>
            <a:prstDash val="dash"/>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dk1"/>
              </a:buClr>
              <a:buSzPts val="5000"/>
              <a:buFont typeface="Arial"/>
              <a:buNone/>
            </a:pPr>
            <a:r>
              <a:t/>
            </a:r>
            <a:endParaRPr b="0" i="0" sz="5000" u="none" cap="none" strike="noStrike">
              <a:solidFill>
                <a:srgbClr val="000000"/>
              </a:solidFill>
              <a:latin typeface="Arial"/>
              <a:ea typeface="Arial"/>
              <a:cs typeface="Arial"/>
              <a:sym typeface="Arial"/>
            </a:endParaRPr>
          </a:p>
        </p:txBody>
      </p:sp>
      <p:sp>
        <p:nvSpPr>
          <p:cNvPr id="236" name="Google Shape;236;p6"/>
          <p:cNvSpPr txBox="1"/>
          <p:nvPr/>
        </p:nvSpPr>
        <p:spPr>
          <a:xfrm>
            <a:off x="466403" y="2739946"/>
            <a:ext cx="510535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内置UDF引擎</a:t>
            </a:r>
            <a:endParaRPr b="1" sz="1600">
              <a:solidFill>
                <a:schemeClr val="dk1"/>
              </a:solidFill>
              <a:latin typeface="Arial"/>
              <a:ea typeface="Arial"/>
              <a:cs typeface="Arial"/>
              <a:sym typeface="Arial"/>
            </a:endParaRPr>
          </a:p>
        </p:txBody>
      </p:sp>
      <p:pic>
        <p:nvPicPr>
          <p:cNvPr id="237" name="Google Shape;237;p6"/>
          <p:cNvPicPr preferRelativeResize="0"/>
          <p:nvPr/>
        </p:nvPicPr>
        <p:blipFill rotWithShape="1">
          <a:blip r:embed="rId3">
            <a:alphaModFix/>
          </a:blip>
          <a:srcRect b="0" l="0" r="0" t="0"/>
          <a:stretch/>
        </p:blipFill>
        <p:spPr>
          <a:xfrm>
            <a:off x="3071623" y="3114378"/>
            <a:ext cx="222329" cy="222329"/>
          </a:xfrm>
          <a:prstGeom prst="rect">
            <a:avLst/>
          </a:prstGeom>
          <a:noFill/>
          <a:ln>
            <a:noFill/>
          </a:ln>
        </p:spPr>
      </p:pic>
      <p:pic>
        <p:nvPicPr>
          <p:cNvPr id="238" name="Google Shape;238;p6"/>
          <p:cNvPicPr preferRelativeResize="0"/>
          <p:nvPr/>
        </p:nvPicPr>
        <p:blipFill rotWithShape="1">
          <a:blip r:embed="rId4">
            <a:alphaModFix/>
          </a:blip>
          <a:srcRect b="0" l="0" r="0" t="0"/>
          <a:stretch/>
        </p:blipFill>
        <p:spPr>
          <a:xfrm>
            <a:off x="1266384" y="3119268"/>
            <a:ext cx="199400" cy="218473"/>
          </a:xfrm>
          <a:prstGeom prst="rect">
            <a:avLst/>
          </a:prstGeom>
          <a:noFill/>
          <a:ln>
            <a:noFill/>
          </a:ln>
        </p:spPr>
      </p:pic>
      <p:pic>
        <p:nvPicPr>
          <p:cNvPr id="239" name="Google Shape;239;p6"/>
          <p:cNvPicPr preferRelativeResize="0"/>
          <p:nvPr/>
        </p:nvPicPr>
        <p:blipFill rotWithShape="1">
          <a:blip r:embed="rId5">
            <a:alphaModFix/>
          </a:blip>
          <a:srcRect b="0" l="0" r="0" t="0"/>
          <a:stretch/>
        </p:blipFill>
        <p:spPr>
          <a:xfrm>
            <a:off x="179633" y="805776"/>
            <a:ext cx="1001076" cy="200215"/>
          </a:xfrm>
          <a:prstGeom prst="rect">
            <a:avLst/>
          </a:prstGeom>
          <a:noFill/>
          <a:ln>
            <a:noFill/>
          </a:ln>
        </p:spPr>
      </p:pic>
      <p:grpSp>
        <p:nvGrpSpPr>
          <p:cNvPr id="240" name="Google Shape;240;p6"/>
          <p:cNvGrpSpPr/>
          <p:nvPr/>
        </p:nvGrpSpPr>
        <p:grpSpPr>
          <a:xfrm>
            <a:off x="223665" y="1113062"/>
            <a:ext cx="5592931" cy="366374"/>
            <a:chOff x="277025" y="3126180"/>
            <a:chExt cx="5070089" cy="627546"/>
          </a:xfrm>
        </p:grpSpPr>
        <p:sp>
          <p:nvSpPr>
            <p:cNvPr id="241" name="Google Shape;241;p6"/>
            <p:cNvSpPr/>
            <p:nvPr/>
          </p:nvSpPr>
          <p:spPr>
            <a:xfrm>
              <a:off x="277025" y="3126180"/>
              <a:ext cx="5070087" cy="464634"/>
            </a:xfrm>
            <a:prstGeom prst="rect">
              <a:avLst/>
            </a:prstGeom>
            <a:noFill/>
            <a:ln cap="flat" cmpd="sng" w="15875">
              <a:solidFill>
                <a:schemeClr val="accent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dk1"/>
                </a:buClr>
                <a:buSzPts val="5000"/>
                <a:buFont typeface="Arial"/>
                <a:buNone/>
              </a:pPr>
              <a:r>
                <a:t/>
              </a:r>
              <a:endParaRPr b="0" i="0" sz="5000" u="none" cap="none" strike="noStrike">
                <a:solidFill>
                  <a:srgbClr val="000000"/>
                </a:solidFill>
                <a:latin typeface="Arial"/>
                <a:ea typeface="Arial"/>
                <a:cs typeface="Arial"/>
                <a:sym typeface="Arial"/>
              </a:endParaRPr>
            </a:p>
          </p:txBody>
        </p:sp>
        <p:sp>
          <p:nvSpPr>
            <p:cNvPr id="242" name="Google Shape;242;p6"/>
            <p:cNvSpPr txBox="1"/>
            <p:nvPr/>
          </p:nvSpPr>
          <p:spPr>
            <a:xfrm>
              <a:off x="277027" y="3173832"/>
              <a:ext cx="5070087" cy="57989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Web UI Console</a:t>
              </a:r>
              <a:endParaRPr b="1" sz="1600">
                <a:solidFill>
                  <a:schemeClr val="dk1"/>
                </a:solidFill>
                <a:latin typeface="Arial"/>
                <a:ea typeface="Arial"/>
                <a:cs typeface="Arial"/>
                <a:sym typeface="Arial"/>
              </a:endParaRPr>
            </a:p>
          </p:txBody>
        </p:sp>
      </p:grpSp>
      <p:grpSp>
        <p:nvGrpSpPr>
          <p:cNvPr id="243" name="Google Shape;243;p6"/>
          <p:cNvGrpSpPr/>
          <p:nvPr/>
        </p:nvGrpSpPr>
        <p:grpSpPr>
          <a:xfrm>
            <a:off x="3103032" y="2304154"/>
            <a:ext cx="2473212" cy="342316"/>
            <a:chOff x="277025" y="3126180"/>
            <a:chExt cx="5070089" cy="472288"/>
          </a:xfrm>
        </p:grpSpPr>
        <p:sp>
          <p:nvSpPr>
            <p:cNvPr id="244" name="Google Shape;244;p6"/>
            <p:cNvSpPr/>
            <p:nvPr/>
          </p:nvSpPr>
          <p:spPr>
            <a:xfrm>
              <a:off x="277025" y="3126180"/>
              <a:ext cx="5070087" cy="464634"/>
            </a:xfrm>
            <a:prstGeom prst="rect">
              <a:avLst/>
            </a:prstGeom>
            <a:noFill/>
            <a:ln cap="flat" cmpd="sng" w="15875">
              <a:solidFill>
                <a:schemeClr val="accent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dk1"/>
                </a:buClr>
                <a:buSzPts val="5000"/>
                <a:buFont typeface="Arial"/>
                <a:buNone/>
              </a:pPr>
              <a:r>
                <a:t/>
              </a:r>
              <a:endParaRPr b="0" i="0" sz="5000" u="none" cap="none" strike="noStrike">
                <a:solidFill>
                  <a:srgbClr val="000000"/>
                </a:solidFill>
                <a:latin typeface="Arial"/>
                <a:ea typeface="Arial"/>
                <a:cs typeface="Arial"/>
                <a:sym typeface="Arial"/>
              </a:endParaRPr>
            </a:p>
          </p:txBody>
        </p:sp>
        <p:sp>
          <p:nvSpPr>
            <p:cNvPr id="245" name="Google Shape;245;p6"/>
            <p:cNvSpPr txBox="1"/>
            <p:nvPr/>
          </p:nvSpPr>
          <p:spPr>
            <a:xfrm>
              <a:off x="277027" y="3173833"/>
              <a:ext cx="5070087" cy="42463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API &amp; 客户端</a:t>
              </a:r>
              <a:endParaRPr sz="1800">
                <a:solidFill>
                  <a:schemeClr val="dk1"/>
                </a:solidFill>
                <a:latin typeface="Arial"/>
                <a:ea typeface="Arial"/>
                <a:cs typeface="Arial"/>
                <a:sym typeface="Arial"/>
              </a:endParaRPr>
            </a:p>
          </p:txBody>
        </p:sp>
      </p:grpSp>
      <p:sp>
        <p:nvSpPr>
          <p:cNvPr id="246" name="Google Shape;246;p6"/>
          <p:cNvSpPr/>
          <p:nvPr/>
        </p:nvSpPr>
        <p:spPr>
          <a:xfrm>
            <a:off x="223667" y="1458866"/>
            <a:ext cx="5592900" cy="3119700"/>
          </a:xfrm>
          <a:prstGeom prst="rect">
            <a:avLst/>
          </a:prstGeom>
          <a:noFill/>
          <a:ln cap="flat" cmpd="sng" w="15875">
            <a:solidFill>
              <a:schemeClr val="accent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dk1"/>
              </a:buClr>
              <a:buSzPts val="5000"/>
              <a:buFont typeface="Arial"/>
              <a:buNone/>
            </a:pPr>
            <a:r>
              <a:t/>
            </a:r>
            <a:endParaRPr b="0" i="0" sz="5000" u="none" cap="none" strike="noStrike">
              <a:solidFill>
                <a:srgbClr val="000000"/>
              </a:solidFill>
              <a:latin typeface="Arial"/>
              <a:ea typeface="Arial"/>
              <a:cs typeface="Arial"/>
              <a:sym typeface="Arial"/>
            </a:endParaRPr>
          </a:p>
        </p:txBody>
      </p:sp>
      <p:sp>
        <p:nvSpPr>
          <p:cNvPr id="247" name="Google Shape;247;p6"/>
          <p:cNvSpPr txBox="1"/>
          <p:nvPr/>
        </p:nvSpPr>
        <p:spPr>
          <a:xfrm>
            <a:off x="364621" y="1478188"/>
            <a:ext cx="533265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分布式集群</a:t>
            </a:r>
            <a:endParaRPr b="1" sz="1600">
              <a:solidFill>
                <a:schemeClr val="dk1"/>
              </a:solidFill>
              <a:latin typeface="Arial"/>
              <a:ea typeface="Arial"/>
              <a:cs typeface="Arial"/>
              <a:sym typeface="Arial"/>
            </a:endParaRPr>
          </a:p>
        </p:txBody>
      </p:sp>
      <p:sp>
        <p:nvSpPr>
          <p:cNvPr id="248" name="Google Shape;248;p6"/>
          <p:cNvSpPr txBox="1"/>
          <p:nvPr/>
        </p:nvSpPr>
        <p:spPr>
          <a:xfrm>
            <a:off x="68799" y="734280"/>
            <a:ext cx="582086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D53C97"/>
              </a:buClr>
              <a:buSzPts val="1800"/>
              <a:buFont typeface="Arial"/>
              <a:buNone/>
            </a:pPr>
            <a:r>
              <a:rPr lang="en-US" sz="1800">
                <a:solidFill>
                  <a:srgbClr val="D53C97"/>
                </a:solidFill>
                <a:latin typeface="Arial"/>
                <a:ea typeface="Arial"/>
                <a:cs typeface="Arial"/>
                <a:sym typeface="Arial"/>
              </a:rPr>
              <a:t>C++单一组件核心</a:t>
            </a:r>
            <a:endParaRPr sz="18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7"/>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E43D59"/>
              </a:buClr>
              <a:buSzPts val="2400"/>
              <a:buNone/>
            </a:pPr>
            <a:r>
              <a:rPr b="0" lang="en-US" sz="2000">
                <a:latin typeface="Arial"/>
                <a:ea typeface="Arial"/>
                <a:cs typeface="Arial"/>
                <a:sym typeface="Arial"/>
              </a:rPr>
              <a:t>Timeplus实时数据融合处理– 统一关系型建模</a:t>
            </a:r>
            <a:endParaRPr sz="1800"/>
          </a:p>
        </p:txBody>
      </p:sp>
      <p:sp>
        <p:nvSpPr>
          <p:cNvPr id="254" name="Google Shape;254;p7"/>
          <p:cNvSpPr txBox="1"/>
          <p:nvPr/>
        </p:nvSpPr>
        <p:spPr>
          <a:xfrm>
            <a:off x="1564611" y="1315164"/>
            <a:ext cx="5975100" cy="2400649"/>
          </a:xfrm>
          <a:prstGeom prst="rect">
            <a:avLst/>
          </a:prstGeom>
          <a:solidFill>
            <a:srgbClr val="000000"/>
          </a:solidFill>
          <a:ln>
            <a:noFill/>
          </a:ln>
          <a:effectLst>
            <a:outerShdw blurRad="50800" rotWithShape="0" algn="tl" dir="2700000" dist="38100">
              <a:srgbClr val="000000">
                <a:alpha val="40000"/>
              </a:srgbClr>
            </a:outerShdw>
          </a:effectLst>
        </p:spPr>
        <p:txBody>
          <a:bodyPr anchorCtr="0" anchor="t" bIns="137150" lIns="205725" spcFirstLastPara="1" rIns="205725" wrap="square" tIns="137150">
            <a:spAutoFit/>
          </a:bodyPr>
          <a:lstStyle/>
          <a:p>
            <a:pPr indent="0" lvl="0" marL="0" marR="0" rtl="0" algn="l">
              <a:lnSpc>
                <a:spcPct val="115000"/>
              </a:lnSpc>
              <a:spcBef>
                <a:spcPts val="0"/>
              </a:spcBef>
              <a:spcAft>
                <a:spcPts val="0"/>
              </a:spcAft>
              <a:buNone/>
            </a:pPr>
            <a:r>
              <a:rPr lang="en-US" sz="1200">
                <a:solidFill>
                  <a:srgbClr val="9900FF"/>
                </a:solidFill>
                <a:latin typeface="Poppins"/>
                <a:ea typeface="Poppins"/>
                <a:cs typeface="Poppins"/>
                <a:sym typeface="Poppins"/>
              </a:rPr>
              <a:t>SUBSCRIBE TO</a:t>
            </a:r>
            <a:endParaRPr sz="1200">
              <a:solidFill>
                <a:srgbClr val="9900FF"/>
              </a:solidFill>
              <a:latin typeface="Poppins"/>
              <a:ea typeface="Poppins"/>
              <a:cs typeface="Poppins"/>
              <a:sym typeface="Poppins"/>
            </a:endParaRPr>
          </a:p>
          <a:p>
            <a:pPr indent="0" lvl="0" marL="0" marR="0" rtl="0" algn="l">
              <a:lnSpc>
                <a:spcPct val="115000"/>
              </a:lnSpc>
              <a:spcBef>
                <a:spcPts val="0"/>
              </a:spcBef>
              <a:spcAft>
                <a:spcPts val="0"/>
              </a:spcAft>
              <a:buNone/>
            </a:pPr>
            <a:r>
              <a:rPr lang="en-US" sz="1200">
                <a:solidFill>
                  <a:srgbClr val="9900FF"/>
                </a:solidFill>
                <a:latin typeface="Poppins"/>
                <a:ea typeface="Poppins"/>
                <a:cs typeface="Poppins"/>
                <a:sym typeface="Poppins"/>
              </a:rPr>
              <a:t>WITH </a:t>
            </a:r>
            <a:r>
              <a:rPr lang="en-US" sz="1200">
                <a:solidFill>
                  <a:schemeClr val="lt1"/>
                </a:solidFill>
                <a:latin typeface="Poppins"/>
                <a:ea typeface="Poppins"/>
                <a:cs typeface="Poppins"/>
                <a:sym typeface="Poppins"/>
              </a:rPr>
              <a:t>device_products </a:t>
            </a:r>
            <a:r>
              <a:rPr lang="en-US" sz="1200">
                <a:solidFill>
                  <a:srgbClr val="9900FF"/>
                </a:solidFill>
                <a:latin typeface="Poppins"/>
                <a:ea typeface="Poppins"/>
                <a:cs typeface="Poppins"/>
                <a:sym typeface="Poppins"/>
              </a:rPr>
              <a:t>as </a:t>
            </a:r>
            <a:r>
              <a:rPr lang="en-US" sz="1200">
                <a:solidFill>
                  <a:schemeClr val="lt1"/>
                </a:solidFill>
                <a:latin typeface="Poppins"/>
                <a:ea typeface="Poppins"/>
                <a:cs typeface="Poppins"/>
                <a:sym typeface="Poppins"/>
              </a:rPr>
              <a:t>(</a:t>
            </a:r>
            <a:r>
              <a:rPr lang="en-US" sz="1200">
                <a:solidFill>
                  <a:srgbClr val="9900FF"/>
                </a:solidFill>
                <a:latin typeface="Poppins"/>
                <a:ea typeface="Poppins"/>
                <a:cs typeface="Poppins"/>
                <a:sym typeface="Poppins"/>
              </a:rPr>
              <a:t>SELECT </a:t>
            </a:r>
            <a:r>
              <a:rPr lang="en-US" sz="1200">
                <a:solidFill>
                  <a:schemeClr val="lt1"/>
                </a:solidFill>
                <a:latin typeface="Poppins"/>
                <a:ea typeface="Poppins"/>
                <a:cs typeface="Poppins"/>
                <a:sym typeface="Poppins"/>
              </a:rPr>
              <a:t>uid, pid </a:t>
            </a:r>
            <a:r>
              <a:rPr lang="en-US" sz="1200">
                <a:solidFill>
                  <a:srgbClr val="9900FF"/>
                </a:solidFill>
                <a:latin typeface="Poppins"/>
                <a:ea typeface="Poppins"/>
                <a:cs typeface="Poppins"/>
                <a:sym typeface="Poppins"/>
              </a:rPr>
              <a:t>as </a:t>
            </a:r>
            <a:r>
              <a:rPr lang="en-US" sz="1200">
                <a:solidFill>
                  <a:schemeClr val="lt1"/>
                </a:solidFill>
                <a:latin typeface="Poppins"/>
                <a:ea typeface="Poppins"/>
                <a:cs typeface="Poppins"/>
                <a:sym typeface="Poppins"/>
              </a:rPr>
              <a:t>id</a:t>
            </a:r>
            <a:r>
              <a:rPr lang="en-US" sz="1200">
                <a:solidFill>
                  <a:srgbClr val="9900FF"/>
                </a:solidFill>
                <a:latin typeface="Poppins"/>
                <a:ea typeface="Poppins"/>
                <a:cs typeface="Poppins"/>
                <a:sym typeface="Poppins"/>
              </a:rPr>
              <a:t> FROM table</a:t>
            </a:r>
            <a:r>
              <a:rPr lang="en-US" sz="1200">
                <a:solidFill>
                  <a:schemeClr val="lt1"/>
                </a:solidFill>
                <a:latin typeface="Poppins"/>
                <a:ea typeface="Poppins"/>
                <a:cs typeface="Poppins"/>
                <a:sym typeface="Poppins"/>
              </a:rPr>
              <a:t>(user_products</a:t>
            </a:r>
            <a:r>
              <a:rPr lang="en-US" sz="1200">
                <a:solidFill>
                  <a:srgbClr val="9900FF"/>
                </a:solidFill>
                <a:latin typeface="Poppins"/>
                <a:ea typeface="Poppins"/>
                <a:cs typeface="Poppins"/>
                <a:sym typeface="Poppins"/>
              </a:rPr>
              <a:t>) WHERE to_int</a:t>
            </a:r>
            <a:r>
              <a:rPr lang="en-US" sz="1200">
                <a:solidFill>
                  <a:schemeClr val="lt1"/>
                </a:solidFill>
                <a:latin typeface="Poppins"/>
                <a:ea typeface="Poppins"/>
                <a:cs typeface="Poppins"/>
                <a:sym typeface="Poppins"/>
              </a:rPr>
              <a:t>(uid)</a:t>
            </a:r>
            <a:r>
              <a:rPr lang="en-US" sz="1200">
                <a:solidFill>
                  <a:srgbClr val="9900FF"/>
                </a:solidFill>
                <a:latin typeface="Poppins"/>
                <a:ea typeface="Poppins"/>
                <a:cs typeface="Poppins"/>
                <a:sym typeface="Poppins"/>
              </a:rPr>
              <a:t> &gt; </a:t>
            </a:r>
            <a:r>
              <a:rPr lang="en-US" sz="1200">
                <a:solidFill>
                  <a:schemeClr val="lt1"/>
                </a:solidFill>
                <a:latin typeface="Poppins"/>
                <a:ea typeface="Poppins"/>
                <a:cs typeface="Poppins"/>
                <a:sym typeface="Poppins"/>
              </a:rPr>
              <a:t>1000</a:t>
            </a:r>
            <a:r>
              <a:rPr lang="en-US" sz="1200">
                <a:solidFill>
                  <a:srgbClr val="9900FF"/>
                </a:solidFill>
                <a:latin typeface="Poppins"/>
                <a:ea typeface="Poppins"/>
                <a:cs typeface="Poppins"/>
                <a:sym typeface="Poppins"/>
              </a:rPr>
              <a:t> )</a:t>
            </a:r>
            <a:br>
              <a:rPr lang="en-US" sz="1200">
                <a:solidFill>
                  <a:schemeClr val="lt1"/>
                </a:solidFill>
                <a:latin typeface="Poppins"/>
                <a:ea typeface="Poppins"/>
                <a:cs typeface="Poppins"/>
                <a:sym typeface="Poppins"/>
              </a:rPr>
            </a:br>
            <a:r>
              <a:rPr lang="en-US" sz="1200">
                <a:solidFill>
                  <a:srgbClr val="9900FF"/>
                </a:solidFill>
                <a:latin typeface="Poppins"/>
                <a:ea typeface="Poppins"/>
                <a:cs typeface="Poppins"/>
                <a:sym typeface="Poppins"/>
              </a:rPr>
              <a:t>SELECT</a:t>
            </a:r>
            <a:r>
              <a:rPr lang="en-US" sz="1200">
                <a:solidFill>
                  <a:srgbClr val="FFFFFF"/>
                </a:solidFill>
                <a:latin typeface="Poppins"/>
                <a:ea typeface="Poppins"/>
                <a:cs typeface="Poppins"/>
                <a:sym typeface="Poppins"/>
              </a:rPr>
              <a:t> </a:t>
            </a:r>
            <a:r>
              <a:rPr i="1" lang="en-US" sz="1200">
                <a:solidFill>
                  <a:srgbClr val="FFFFFF"/>
                </a:solidFill>
                <a:latin typeface="Poppins"/>
                <a:ea typeface="Poppins"/>
                <a:cs typeface="Poppins"/>
                <a:sym typeface="Poppins"/>
              </a:rPr>
              <a:t>device_name</a:t>
            </a:r>
            <a:r>
              <a:rPr lang="en-US" sz="1200">
                <a:solidFill>
                  <a:srgbClr val="FCC28C"/>
                </a:solidFill>
                <a:latin typeface="Poppins"/>
                <a:ea typeface="Poppins"/>
                <a:cs typeface="Poppins"/>
                <a:sym typeface="Poppins"/>
              </a:rPr>
              <a:t>,</a:t>
            </a:r>
            <a:r>
              <a:rPr lang="en-US" sz="1200">
                <a:solidFill>
                  <a:srgbClr val="FFFFFF"/>
                </a:solidFill>
                <a:latin typeface="Poppins"/>
                <a:ea typeface="Poppins"/>
                <a:cs typeface="Poppins"/>
                <a:sym typeface="Poppins"/>
              </a:rPr>
              <a:t> </a:t>
            </a:r>
            <a:r>
              <a:rPr lang="en-US" sz="1200">
                <a:solidFill>
                  <a:srgbClr val="9900FF"/>
                </a:solidFill>
                <a:latin typeface="Poppins"/>
                <a:ea typeface="Poppins"/>
                <a:cs typeface="Poppins"/>
                <a:sym typeface="Poppins"/>
              </a:rPr>
              <a:t>avg</a:t>
            </a:r>
            <a:r>
              <a:rPr lang="en-US" sz="1200">
                <a:solidFill>
                  <a:schemeClr val="lt1"/>
                </a:solidFill>
                <a:latin typeface="Poppins"/>
                <a:ea typeface="Poppins"/>
                <a:cs typeface="Poppins"/>
                <a:sym typeface="Poppins"/>
              </a:rPr>
              <a:t>(</a:t>
            </a:r>
            <a:r>
              <a:rPr i="1" lang="en-US" sz="1200">
                <a:solidFill>
                  <a:srgbClr val="FFFFFF"/>
                </a:solidFill>
                <a:latin typeface="Poppins"/>
                <a:ea typeface="Poppins"/>
                <a:cs typeface="Poppins"/>
                <a:sym typeface="Poppins"/>
              </a:rPr>
              <a:t>temperature</a:t>
            </a:r>
            <a:r>
              <a:rPr lang="en-US" sz="1200">
                <a:solidFill>
                  <a:schemeClr val="lt1"/>
                </a:solidFill>
                <a:latin typeface="Poppins"/>
                <a:ea typeface="Poppins"/>
                <a:cs typeface="Poppins"/>
                <a:sym typeface="Poppins"/>
              </a:rPr>
              <a:t>), </a:t>
            </a:r>
            <a:r>
              <a:rPr lang="en-US" sz="1200">
                <a:solidFill>
                  <a:srgbClr val="9900FF"/>
                </a:solidFill>
                <a:latin typeface="Poppins"/>
                <a:ea typeface="Poppins"/>
                <a:cs typeface="Poppins"/>
                <a:sym typeface="Poppins"/>
              </a:rPr>
              <a:t>predict</a:t>
            </a:r>
            <a:r>
              <a:rPr lang="en-US" sz="1200">
                <a:solidFill>
                  <a:schemeClr val="lt1"/>
                </a:solidFill>
                <a:latin typeface="Poppins"/>
                <a:ea typeface="Poppins"/>
                <a:cs typeface="Poppins"/>
                <a:sym typeface="Poppins"/>
              </a:rPr>
              <a:t>(</a:t>
            </a:r>
            <a:r>
              <a:rPr i="1" lang="en-US" sz="1200">
                <a:solidFill>
                  <a:schemeClr val="lt1"/>
                </a:solidFill>
                <a:latin typeface="Poppins"/>
                <a:ea typeface="Poppins"/>
                <a:cs typeface="Poppins"/>
                <a:sym typeface="Poppins"/>
              </a:rPr>
              <a:t>temperature</a:t>
            </a:r>
            <a:r>
              <a:rPr lang="en-US" sz="1200">
                <a:solidFill>
                  <a:schemeClr val="lt1"/>
                </a:solidFill>
                <a:latin typeface="Poppins"/>
                <a:ea typeface="Poppins"/>
                <a:cs typeface="Poppins"/>
                <a:sym typeface="Poppins"/>
              </a:rPr>
              <a:t>) </a:t>
            </a:r>
            <a:br>
              <a:rPr lang="en-US" sz="1200">
                <a:solidFill>
                  <a:schemeClr val="lt1"/>
                </a:solidFill>
                <a:latin typeface="Poppins"/>
                <a:ea typeface="Poppins"/>
                <a:cs typeface="Poppins"/>
                <a:sym typeface="Poppins"/>
              </a:rPr>
            </a:br>
            <a:r>
              <a:rPr lang="en-US" sz="1200">
                <a:solidFill>
                  <a:srgbClr val="FFFFFF"/>
                </a:solidFill>
                <a:latin typeface="Poppins"/>
                <a:ea typeface="Poppins"/>
                <a:cs typeface="Poppins"/>
                <a:sym typeface="Poppins"/>
              </a:rPr>
              <a:t>  </a:t>
            </a:r>
            <a:r>
              <a:rPr lang="en-US" sz="1200">
                <a:solidFill>
                  <a:srgbClr val="9900FF"/>
                </a:solidFill>
                <a:latin typeface="Poppins"/>
                <a:ea typeface="Poppins"/>
                <a:cs typeface="Poppins"/>
                <a:sym typeface="Poppins"/>
              </a:rPr>
              <a:t>FROM</a:t>
            </a:r>
            <a:r>
              <a:rPr lang="en-US" sz="1200">
                <a:solidFill>
                  <a:srgbClr val="FFFFFF"/>
                </a:solidFill>
                <a:latin typeface="Poppins"/>
                <a:ea typeface="Poppins"/>
                <a:cs typeface="Poppins"/>
                <a:sym typeface="Poppins"/>
              </a:rPr>
              <a:t> </a:t>
            </a:r>
            <a:r>
              <a:rPr lang="en-US" sz="1200">
                <a:solidFill>
                  <a:srgbClr val="9900FF"/>
                </a:solidFill>
                <a:latin typeface="Poppins"/>
                <a:ea typeface="Poppins"/>
                <a:cs typeface="Poppins"/>
                <a:sym typeface="Poppins"/>
              </a:rPr>
              <a:t>tumble</a:t>
            </a:r>
            <a:r>
              <a:rPr lang="en-US" sz="1200">
                <a:solidFill>
                  <a:schemeClr val="lt1"/>
                </a:solidFill>
                <a:latin typeface="Poppins"/>
                <a:ea typeface="Poppins"/>
                <a:cs typeface="Poppins"/>
                <a:sym typeface="Poppins"/>
              </a:rPr>
              <a:t>(</a:t>
            </a:r>
            <a:r>
              <a:rPr i="1" lang="en-US" sz="1200">
                <a:solidFill>
                  <a:schemeClr val="lt1"/>
                </a:solidFill>
                <a:latin typeface="Poppins"/>
                <a:ea typeface="Poppins"/>
                <a:cs typeface="Poppins"/>
                <a:sym typeface="Poppins"/>
              </a:rPr>
              <a:t>devices</a:t>
            </a:r>
            <a:r>
              <a:rPr lang="en-US" sz="1200">
                <a:solidFill>
                  <a:schemeClr val="lt1"/>
                </a:solidFill>
                <a:latin typeface="Poppins"/>
                <a:ea typeface="Poppins"/>
                <a:cs typeface="Poppins"/>
                <a:sym typeface="Poppins"/>
              </a:rPr>
              <a:t>, 5s) </a:t>
            </a:r>
            <a:endParaRPr sz="1200">
              <a:solidFill>
                <a:schemeClr val="lt1"/>
              </a:solidFill>
              <a:latin typeface="Poppins"/>
              <a:ea typeface="Poppins"/>
              <a:cs typeface="Poppins"/>
              <a:sym typeface="Poppins"/>
            </a:endParaRPr>
          </a:p>
          <a:p>
            <a:pPr indent="0" lvl="0" marL="0" marR="0" rtl="0" algn="l">
              <a:lnSpc>
                <a:spcPct val="115000"/>
              </a:lnSpc>
              <a:spcBef>
                <a:spcPts val="0"/>
              </a:spcBef>
              <a:spcAft>
                <a:spcPts val="0"/>
              </a:spcAft>
              <a:buNone/>
            </a:pPr>
            <a:r>
              <a:rPr lang="en-US" sz="1200">
                <a:solidFill>
                  <a:srgbClr val="FCC28C"/>
                </a:solidFill>
                <a:latin typeface="Poppins"/>
                <a:ea typeface="Poppins"/>
                <a:cs typeface="Poppins"/>
                <a:sym typeface="Poppins"/>
              </a:rPr>
              <a:t>    </a:t>
            </a:r>
            <a:r>
              <a:rPr lang="en-US" sz="1200">
                <a:solidFill>
                  <a:srgbClr val="9900FF"/>
                </a:solidFill>
                <a:latin typeface="Poppins"/>
                <a:ea typeface="Poppins"/>
                <a:cs typeface="Poppins"/>
                <a:sym typeface="Poppins"/>
              </a:rPr>
              <a:t>INNER JOIN table</a:t>
            </a:r>
            <a:r>
              <a:rPr lang="en-US" sz="1200">
                <a:solidFill>
                  <a:schemeClr val="lt1"/>
                </a:solidFill>
                <a:latin typeface="Poppins"/>
                <a:ea typeface="Poppins"/>
                <a:cs typeface="Poppins"/>
                <a:sym typeface="Poppins"/>
              </a:rPr>
              <a:t>(</a:t>
            </a:r>
            <a:r>
              <a:rPr i="1" lang="en-US" sz="1200">
                <a:solidFill>
                  <a:srgbClr val="FFFFFF"/>
                </a:solidFill>
                <a:latin typeface="Poppins"/>
                <a:ea typeface="Poppins"/>
                <a:cs typeface="Poppins"/>
                <a:sym typeface="Poppins"/>
              </a:rPr>
              <a:t>device_products)</a:t>
            </a:r>
            <a:br>
              <a:rPr lang="en-US" sz="1200">
                <a:solidFill>
                  <a:srgbClr val="FFFFFF"/>
                </a:solidFill>
                <a:latin typeface="Poppins"/>
                <a:ea typeface="Poppins"/>
                <a:cs typeface="Poppins"/>
                <a:sym typeface="Poppins"/>
              </a:rPr>
            </a:br>
            <a:r>
              <a:rPr lang="en-US" sz="1200">
                <a:solidFill>
                  <a:srgbClr val="FFFFFF"/>
                </a:solidFill>
                <a:latin typeface="Poppins"/>
                <a:ea typeface="Poppins"/>
                <a:cs typeface="Poppins"/>
                <a:sym typeface="Poppins"/>
              </a:rPr>
              <a:t>    </a:t>
            </a:r>
            <a:r>
              <a:rPr lang="en-US" sz="1200">
                <a:solidFill>
                  <a:srgbClr val="9900FF"/>
                </a:solidFill>
                <a:latin typeface="Poppins"/>
                <a:ea typeface="Poppins"/>
                <a:cs typeface="Poppins"/>
                <a:sym typeface="Poppins"/>
              </a:rPr>
              <a:t>ON</a:t>
            </a:r>
            <a:r>
              <a:rPr lang="en-US" sz="1200">
                <a:solidFill>
                  <a:srgbClr val="FFFFFF"/>
                </a:solidFill>
                <a:latin typeface="Poppins"/>
                <a:ea typeface="Poppins"/>
                <a:cs typeface="Poppins"/>
                <a:sym typeface="Poppins"/>
              </a:rPr>
              <a:t> </a:t>
            </a:r>
            <a:r>
              <a:rPr i="1" lang="en-US" sz="1200">
                <a:solidFill>
                  <a:schemeClr val="lt1"/>
                </a:solidFill>
                <a:latin typeface="Poppins"/>
                <a:ea typeface="Poppins"/>
                <a:cs typeface="Poppins"/>
                <a:sym typeface="Poppins"/>
              </a:rPr>
              <a:t>devices.product_id = device_products.id</a:t>
            </a:r>
            <a:br>
              <a:rPr lang="en-US" sz="1200">
                <a:solidFill>
                  <a:schemeClr val="lt1"/>
                </a:solidFill>
                <a:latin typeface="Poppins"/>
                <a:ea typeface="Poppins"/>
                <a:cs typeface="Poppins"/>
                <a:sym typeface="Poppins"/>
              </a:rPr>
            </a:br>
            <a:r>
              <a:rPr lang="en-US" sz="1200">
                <a:solidFill>
                  <a:srgbClr val="FFFFFF"/>
                </a:solidFill>
                <a:latin typeface="Poppins"/>
                <a:ea typeface="Poppins"/>
                <a:cs typeface="Poppins"/>
                <a:sym typeface="Poppins"/>
              </a:rPr>
              <a:t>  </a:t>
            </a:r>
            <a:r>
              <a:rPr lang="en-US" sz="1200">
                <a:solidFill>
                  <a:srgbClr val="9900FF"/>
                </a:solidFill>
                <a:latin typeface="Poppins"/>
                <a:ea typeface="Poppins"/>
                <a:cs typeface="Poppins"/>
                <a:sym typeface="Poppins"/>
              </a:rPr>
              <a:t>GROUP BY</a:t>
            </a:r>
            <a:r>
              <a:rPr lang="en-US" sz="1200">
                <a:solidFill>
                  <a:srgbClr val="D53C97"/>
                </a:solidFill>
                <a:latin typeface="Poppins"/>
                <a:ea typeface="Poppins"/>
                <a:cs typeface="Poppins"/>
                <a:sym typeface="Poppins"/>
              </a:rPr>
              <a:t> </a:t>
            </a:r>
            <a:r>
              <a:rPr i="1" lang="en-US" sz="1200">
                <a:solidFill>
                  <a:srgbClr val="FFFFFF"/>
                </a:solidFill>
                <a:latin typeface="Poppins"/>
                <a:ea typeface="Poppins"/>
                <a:cs typeface="Poppins"/>
                <a:sym typeface="Poppins"/>
              </a:rPr>
              <a:t>device_name, window_end</a:t>
            </a:r>
            <a:endParaRPr i="1" sz="1200">
              <a:solidFill>
                <a:srgbClr val="FFFFFF"/>
              </a:solidFill>
              <a:latin typeface="Poppins"/>
              <a:ea typeface="Poppins"/>
              <a:cs typeface="Poppins"/>
              <a:sym typeface="Poppins"/>
            </a:endParaRPr>
          </a:p>
          <a:p>
            <a:pPr indent="0" lvl="0" marL="0" marR="0" rtl="0" algn="l">
              <a:lnSpc>
                <a:spcPct val="115000"/>
              </a:lnSpc>
              <a:spcBef>
                <a:spcPts val="0"/>
              </a:spcBef>
              <a:spcAft>
                <a:spcPts val="0"/>
              </a:spcAft>
              <a:buNone/>
            </a:pPr>
            <a:r>
              <a:rPr lang="en-US" sz="1200">
                <a:solidFill>
                  <a:schemeClr val="lt1"/>
                </a:solidFill>
                <a:latin typeface="Poppins"/>
                <a:ea typeface="Poppins"/>
                <a:cs typeface="Poppins"/>
                <a:sym typeface="Poppins"/>
              </a:rPr>
              <a:t>[</a:t>
            </a:r>
            <a:r>
              <a:rPr lang="en-US" sz="1200">
                <a:solidFill>
                  <a:srgbClr val="9900FF"/>
                </a:solidFill>
                <a:latin typeface="Poppins"/>
                <a:ea typeface="Poppins"/>
                <a:cs typeface="Poppins"/>
                <a:sym typeface="Poppins"/>
              </a:rPr>
              <a:t>SETTINGS seek_to</a:t>
            </a:r>
            <a:r>
              <a:rPr lang="en-US" sz="1200">
                <a:solidFill>
                  <a:schemeClr val="lt1"/>
                </a:solidFill>
                <a:latin typeface="Poppins"/>
                <a:ea typeface="Poppins"/>
                <a:cs typeface="Poppins"/>
                <a:sym typeface="Poppins"/>
              </a:rPr>
              <a:t> </a:t>
            </a:r>
            <a:r>
              <a:rPr i="1" lang="en-US" sz="1200">
                <a:solidFill>
                  <a:schemeClr val="lt1"/>
                </a:solidFill>
                <a:latin typeface="Poppins"/>
                <a:ea typeface="Poppins"/>
                <a:cs typeface="Poppins"/>
                <a:sym typeface="Poppins"/>
              </a:rPr>
              <a:t>= ‘2</a:t>
            </a:r>
            <a:r>
              <a:rPr i="1" lang="en-US" sz="1200">
                <a:solidFill>
                  <a:srgbClr val="FFFFFF"/>
                </a:solidFill>
                <a:latin typeface="Poppins"/>
                <a:ea typeface="Poppins"/>
                <a:cs typeface="Poppins"/>
                <a:sym typeface="Poppins"/>
              </a:rPr>
              <a:t>021-12-02 10:00:00</a:t>
            </a:r>
            <a:r>
              <a:rPr i="1" lang="en-US" sz="1200">
                <a:solidFill>
                  <a:schemeClr val="dk1"/>
                </a:solidFill>
                <a:latin typeface="Poppins"/>
                <a:ea typeface="Poppins"/>
                <a:cs typeface="Poppins"/>
                <a:sym typeface="Poppins"/>
              </a:rPr>
              <a:t>’</a:t>
            </a:r>
            <a:r>
              <a:rPr lang="en-US" sz="1200">
                <a:solidFill>
                  <a:schemeClr val="lt1"/>
                </a:solidFill>
                <a:latin typeface="Poppins"/>
                <a:ea typeface="Poppins"/>
                <a:cs typeface="Poppins"/>
                <a:sym typeface="Poppins"/>
              </a:rPr>
              <a:t>]</a:t>
            </a:r>
            <a:endParaRPr sz="1200">
              <a:solidFill>
                <a:schemeClr val="lt1"/>
              </a:solidFill>
              <a:latin typeface="Poppins"/>
              <a:ea typeface="Poppins"/>
              <a:cs typeface="Poppins"/>
              <a:sym typeface="Poppins"/>
            </a:endParaRPr>
          </a:p>
          <a:p>
            <a:pPr indent="0" lvl="0" marL="0" marR="0" rtl="0" algn="l">
              <a:lnSpc>
                <a:spcPct val="115000"/>
              </a:lnSpc>
              <a:spcBef>
                <a:spcPts val="0"/>
              </a:spcBef>
              <a:spcAft>
                <a:spcPts val="0"/>
              </a:spcAft>
              <a:buNone/>
            </a:pPr>
            <a:r>
              <a:rPr lang="en-US" sz="1200">
                <a:solidFill>
                  <a:srgbClr val="9900FF"/>
                </a:solidFill>
                <a:latin typeface="Poppins"/>
                <a:ea typeface="Poppins"/>
                <a:cs typeface="Poppins"/>
                <a:sym typeface="Poppins"/>
              </a:rPr>
              <a:t>  EMIT</a:t>
            </a:r>
            <a:r>
              <a:rPr lang="en-US" sz="1200">
                <a:solidFill>
                  <a:srgbClr val="FFFFFF"/>
                </a:solidFill>
                <a:latin typeface="Poppins"/>
                <a:ea typeface="Poppins"/>
                <a:cs typeface="Poppins"/>
                <a:sym typeface="Poppins"/>
              </a:rPr>
              <a:t> </a:t>
            </a:r>
            <a:r>
              <a:rPr lang="en-US" sz="1200">
                <a:solidFill>
                  <a:schemeClr val="lt1"/>
                </a:solidFill>
                <a:latin typeface="Poppins"/>
                <a:ea typeface="Poppins"/>
                <a:cs typeface="Poppins"/>
                <a:sym typeface="Poppins"/>
              </a:rPr>
              <a:t>[</a:t>
            </a:r>
            <a:r>
              <a:rPr lang="en-US" sz="1200">
                <a:solidFill>
                  <a:srgbClr val="9900FF"/>
                </a:solidFill>
                <a:latin typeface="Poppins"/>
                <a:ea typeface="Poppins"/>
                <a:cs typeface="Poppins"/>
                <a:sym typeface="Poppins"/>
              </a:rPr>
              <a:t>AFTER watermark </a:t>
            </a:r>
            <a:r>
              <a:rPr lang="en-US" sz="1200">
                <a:solidFill>
                  <a:schemeClr val="dk1"/>
                </a:solidFill>
                <a:latin typeface="Poppins"/>
                <a:ea typeface="Poppins"/>
                <a:cs typeface="Poppins"/>
                <a:sym typeface="Poppins"/>
              </a:rPr>
              <a:t>| </a:t>
            </a:r>
            <a:r>
              <a:rPr lang="en-US" sz="1200">
                <a:solidFill>
                  <a:srgbClr val="9900FF"/>
                </a:solidFill>
                <a:latin typeface="Poppins"/>
                <a:ea typeface="Poppins"/>
                <a:cs typeface="Poppins"/>
                <a:sym typeface="Poppins"/>
              </a:rPr>
              <a:t>LAST</a:t>
            </a:r>
            <a:r>
              <a:rPr lang="en-US" sz="1200">
                <a:solidFill>
                  <a:srgbClr val="FCC28C"/>
                </a:solidFill>
                <a:latin typeface="Poppins"/>
                <a:ea typeface="Poppins"/>
                <a:cs typeface="Poppins"/>
                <a:sym typeface="Poppins"/>
              </a:rPr>
              <a:t> </a:t>
            </a:r>
            <a:r>
              <a:rPr i="1" lang="en-US" sz="1200">
                <a:solidFill>
                  <a:schemeClr val="lt1"/>
                </a:solidFill>
                <a:latin typeface="Poppins"/>
                <a:ea typeface="Poppins"/>
                <a:cs typeface="Poppins"/>
                <a:sym typeface="Poppins"/>
              </a:rPr>
              <a:t>30m</a:t>
            </a:r>
            <a:r>
              <a:rPr lang="en-US" sz="1200">
                <a:solidFill>
                  <a:schemeClr val="lt1"/>
                </a:solidFill>
                <a:latin typeface="Poppins"/>
                <a:ea typeface="Poppins"/>
                <a:cs typeface="Poppins"/>
                <a:sym typeface="Poppins"/>
              </a:rPr>
              <a:t>]</a:t>
            </a:r>
            <a:endParaRPr sz="1200">
              <a:solidFill>
                <a:schemeClr val="lt1"/>
              </a:solidFill>
              <a:latin typeface="Poppins"/>
              <a:ea typeface="Poppins"/>
              <a:cs typeface="Poppins"/>
              <a:sym typeface="Poppins"/>
            </a:endParaRPr>
          </a:p>
        </p:txBody>
      </p:sp>
      <p:sp>
        <p:nvSpPr>
          <p:cNvPr id="255" name="Google Shape;255;p7"/>
          <p:cNvSpPr txBox="1"/>
          <p:nvPr/>
        </p:nvSpPr>
        <p:spPr>
          <a:xfrm>
            <a:off x="192600" y="863648"/>
            <a:ext cx="1995300" cy="276977"/>
          </a:xfrm>
          <a:prstGeom prst="rect">
            <a:avLst/>
          </a:prstGeom>
          <a:noFill/>
          <a:ln>
            <a:noFill/>
          </a:ln>
        </p:spPr>
        <p:txBody>
          <a:bodyPr anchorCtr="0" anchor="t" bIns="68550" lIns="68550" spcFirstLastPara="1" rIns="68550" wrap="square" tIns="68550">
            <a:spAutoFit/>
          </a:bodyPr>
          <a:lstStyle/>
          <a:p>
            <a:pPr indent="0" lvl="0" marL="0" marR="0" rtl="0" algn="l">
              <a:spcBef>
                <a:spcPts val="0"/>
              </a:spcBef>
              <a:spcAft>
                <a:spcPts val="0"/>
              </a:spcAft>
              <a:buNone/>
            </a:pPr>
            <a:r>
              <a:rPr lang="en-US" sz="900">
                <a:solidFill>
                  <a:schemeClr val="dk1"/>
                </a:solidFill>
                <a:latin typeface="Poppins Light"/>
                <a:ea typeface="Poppins Light"/>
                <a:cs typeface="Poppins Light"/>
                <a:sym typeface="Poppins Light"/>
              </a:rPr>
              <a:t>1. Just </a:t>
            </a:r>
            <a:r>
              <a:rPr lang="en-US" sz="900">
                <a:solidFill>
                  <a:srgbClr val="D53C97"/>
                </a:solidFill>
                <a:latin typeface="Poppins Light"/>
                <a:ea typeface="Poppins Light"/>
                <a:cs typeface="Poppins Light"/>
                <a:sym typeface="Poppins Light"/>
              </a:rPr>
              <a:t>one declarative </a:t>
            </a:r>
            <a:r>
              <a:rPr b="1" lang="en-US" sz="900">
                <a:solidFill>
                  <a:srgbClr val="D53C97"/>
                </a:solidFill>
                <a:latin typeface="Poppins Light"/>
                <a:ea typeface="Poppins Light"/>
                <a:cs typeface="Poppins Light"/>
                <a:sym typeface="Poppins Light"/>
              </a:rPr>
              <a:t>SQL</a:t>
            </a:r>
            <a:r>
              <a:rPr lang="en-US" sz="900">
                <a:solidFill>
                  <a:srgbClr val="D8D8D8"/>
                </a:solidFill>
                <a:latin typeface="Poppins Light"/>
                <a:ea typeface="Poppins Light"/>
                <a:cs typeface="Poppins Light"/>
                <a:sym typeface="Poppins Light"/>
              </a:rPr>
              <a:t> </a:t>
            </a:r>
            <a:r>
              <a:rPr lang="en-US" sz="900">
                <a:solidFill>
                  <a:schemeClr val="dk1"/>
                </a:solidFill>
                <a:latin typeface="Poppins Light"/>
                <a:ea typeface="Poppins Light"/>
                <a:cs typeface="Poppins Light"/>
                <a:sym typeface="Poppins Light"/>
              </a:rPr>
              <a:t>query</a:t>
            </a:r>
            <a:r>
              <a:rPr lang="en-US" sz="900">
                <a:solidFill>
                  <a:srgbClr val="D8D8D8"/>
                </a:solidFill>
                <a:latin typeface="Poppins Light"/>
                <a:ea typeface="Poppins Light"/>
                <a:cs typeface="Poppins Light"/>
                <a:sym typeface="Poppins Light"/>
              </a:rPr>
              <a:t> </a:t>
            </a:r>
            <a:endParaRPr sz="900">
              <a:solidFill>
                <a:srgbClr val="D8D8D8"/>
              </a:solidFill>
              <a:latin typeface="Poppins Light"/>
              <a:ea typeface="Poppins Light"/>
              <a:cs typeface="Poppins Light"/>
              <a:sym typeface="Poppins Light"/>
            </a:endParaRPr>
          </a:p>
        </p:txBody>
      </p:sp>
      <p:cxnSp>
        <p:nvCxnSpPr>
          <p:cNvPr id="256" name="Google Shape;256;p7"/>
          <p:cNvCxnSpPr/>
          <p:nvPr/>
        </p:nvCxnSpPr>
        <p:spPr>
          <a:xfrm>
            <a:off x="881888" y="1133147"/>
            <a:ext cx="579499" cy="145459"/>
          </a:xfrm>
          <a:prstGeom prst="straightConnector1">
            <a:avLst/>
          </a:prstGeom>
          <a:noFill/>
          <a:ln cap="flat" cmpd="sng" w="9525">
            <a:solidFill>
              <a:srgbClr val="A5A5A5"/>
            </a:solidFill>
            <a:prstDash val="solid"/>
            <a:round/>
            <a:headEnd len="sm" w="sm" type="none"/>
            <a:tailEnd len="med" w="med" type="triangle"/>
          </a:ln>
        </p:spPr>
      </p:cxnSp>
      <p:sp>
        <p:nvSpPr>
          <p:cNvPr id="257" name="Google Shape;257;p7"/>
          <p:cNvSpPr txBox="1"/>
          <p:nvPr/>
        </p:nvSpPr>
        <p:spPr>
          <a:xfrm>
            <a:off x="82812" y="2047560"/>
            <a:ext cx="1378575" cy="692475"/>
          </a:xfrm>
          <a:prstGeom prst="rect">
            <a:avLst/>
          </a:prstGeom>
          <a:noFill/>
          <a:ln>
            <a:noFill/>
          </a:ln>
        </p:spPr>
        <p:txBody>
          <a:bodyPr anchorCtr="0" anchor="t" bIns="68550" lIns="68550" spcFirstLastPara="1" rIns="68550" wrap="square" tIns="68550">
            <a:spAutoFit/>
          </a:bodyPr>
          <a:lstStyle/>
          <a:p>
            <a:pPr indent="0" lvl="0" marL="0" marR="0" rtl="0" algn="l">
              <a:spcBef>
                <a:spcPts val="0"/>
              </a:spcBef>
              <a:spcAft>
                <a:spcPts val="0"/>
              </a:spcAft>
              <a:buNone/>
            </a:pPr>
            <a:r>
              <a:rPr lang="en-US" sz="900">
                <a:solidFill>
                  <a:schemeClr val="dk1"/>
                </a:solidFill>
                <a:latin typeface="Poppins Light"/>
                <a:ea typeface="Poppins Light"/>
                <a:cs typeface="Poppins Light"/>
                <a:sym typeface="Poppins Light"/>
              </a:rPr>
              <a:t>3. The most advanced </a:t>
            </a:r>
            <a:r>
              <a:rPr b="1" lang="en-US" sz="900">
                <a:solidFill>
                  <a:srgbClr val="D53C97"/>
                </a:solidFill>
                <a:latin typeface="Poppins Light"/>
                <a:ea typeface="Poppins Light"/>
                <a:cs typeface="Poppins Light"/>
                <a:sym typeface="Poppins Light"/>
              </a:rPr>
              <a:t>streaming windowing &amp; global functions </a:t>
            </a:r>
            <a:endParaRPr b="1" sz="900">
              <a:solidFill>
                <a:srgbClr val="D53C97"/>
              </a:solidFill>
              <a:latin typeface="Poppins Light"/>
              <a:ea typeface="Poppins Light"/>
              <a:cs typeface="Poppins Light"/>
              <a:sym typeface="Poppins Light"/>
            </a:endParaRPr>
          </a:p>
        </p:txBody>
      </p:sp>
      <p:cxnSp>
        <p:nvCxnSpPr>
          <p:cNvPr id="258" name="Google Shape;258;p7"/>
          <p:cNvCxnSpPr/>
          <p:nvPr/>
        </p:nvCxnSpPr>
        <p:spPr>
          <a:xfrm>
            <a:off x="1455900" y="1755139"/>
            <a:ext cx="218499" cy="220320"/>
          </a:xfrm>
          <a:prstGeom prst="straightConnector1">
            <a:avLst/>
          </a:prstGeom>
          <a:noFill/>
          <a:ln cap="flat" cmpd="sng" w="9525">
            <a:solidFill>
              <a:srgbClr val="A5A5A5"/>
            </a:solidFill>
            <a:prstDash val="solid"/>
            <a:round/>
            <a:headEnd len="sm" w="sm" type="none"/>
            <a:tailEnd len="med" w="med" type="triangle"/>
          </a:ln>
        </p:spPr>
      </p:cxnSp>
      <p:sp>
        <p:nvSpPr>
          <p:cNvPr id="259" name="Google Shape;259;p7"/>
          <p:cNvSpPr txBox="1"/>
          <p:nvPr/>
        </p:nvSpPr>
        <p:spPr>
          <a:xfrm>
            <a:off x="1795261" y="3841020"/>
            <a:ext cx="2417625" cy="553976"/>
          </a:xfrm>
          <a:prstGeom prst="rect">
            <a:avLst/>
          </a:prstGeom>
          <a:noFill/>
          <a:ln>
            <a:noFill/>
          </a:ln>
        </p:spPr>
        <p:txBody>
          <a:bodyPr anchorCtr="0" anchor="t" bIns="68550" lIns="68550" spcFirstLastPara="1" rIns="68550" wrap="square" tIns="68550">
            <a:spAutoFit/>
          </a:bodyPr>
          <a:lstStyle/>
          <a:p>
            <a:pPr indent="0" lvl="0" marL="0" marR="0" rtl="0" algn="l">
              <a:spcBef>
                <a:spcPts val="0"/>
              </a:spcBef>
              <a:spcAft>
                <a:spcPts val="0"/>
              </a:spcAft>
              <a:buNone/>
            </a:pPr>
            <a:r>
              <a:rPr lang="en-US" sz="900">
                <a:solidFill>
                  <a:schemeClr val="dk1"/>
                </a:solidFill>
                <a:latin typeface="Poppins Light"/>
                <a:ea typeface="Poppins Light"/>
                <a:cs typeface="Poppins Light"/>
                <a:sym typeface="Poppins Light"/>
              </a:rPr>
              <a:t>5. Intelligent </a:t>
            </a:r>
            <a:r>
              <a:rPr b="1" lang="en-US" sz="900">
                <a:solidFill>
                  <a:srgbClr val="D53C97"/>
                </a:solidFill>
                <a:latin typeface="Poppins Light"/>
                <a:ea typeface="Poppins Light"/>
                <a:cs typeface="Poppins Light"/>
                <a:sym typeface="Poppins Light"/>
              </a:rPr>
              <a:t>watermark</a:t>
            </a:r>
            <a:r>
              <a:rPr lang="en-US" sz="900">
                <a:solidFill>
                  <a:srgbClr val="D8D8D8"/>
                </a:solidFill>
                <a:latin typeface="Poppins Light"/>
                <a:ea typeface="Poppins Light"/>
                <a:cs typeface="Poppins Light"/>
                <a:sym typeface="Poppins Light"/>
              </a:rPr>
              <a:t> </a:t>
            </a:r>
            <a:r>
              <a:rPr lang="en-US" sz="900">
                <a:solidFill>
                  <a:schemeClr val="dk1"/>
                </a:solidFill>
                <a:latin typeface="Poppins Light"/>
                <a:ea typeface="Poppins Light"/>
                <a:cs typeface="Poppins Light"/>
                <a:sym typeface="Poppins Light"/>
              </a:rPr>
              <a:t>control can handle late events and time skew issues properly</a:t>
            </a:r>
            <a:endParaRPr sz="900">
              <a:solidFill>
                <a:schemeClr val="dk1"/>
              </a:solidFill>
              <a:latin typeface="Poppins Light"/>
              <a:ea typeface="Poppins Light"/>
              <a:cs typeface="Poppins Light"/>
              <a:sym typeface="Poppins Light"/>
            </a:endParaRPr>
          </a:p>
        </p:txBody>
      </p:sp>
      <p:cxnSp>
        <p:nvCxnSpPr>
          <p:cNvPr id="260" name="Google Shape;260;p7"/>
          <p:cNvCxnSpPr/>
          <p:nvPr/>
        </p:nvCxnSpPr>
        <p:spPr>
          <a:xfrm rot="10800000">
            <a:off x="3004073" y="3566550"/>
            <a:ext cx="990" cy="294500"/>
          </a:xfrm>
          <a:prstGeom prst="straightConnector1">
            <a:avLst/>
          </a:prstGeom>
          <a:noFill/>
          <a:ln cap="flat" cmpd="sng" w="9525">
            <a:solidFill>
              <a:srgbClr val="A5A5A5"/>
            </a:solidFill>
            <a:prstDash val="solid"/>
            <a:round/>
            <a:headEnd len="sm" w="sm" type="none"/>
            <a:tailEnd len="med" w="med" type="triangle"/>
          </a:ln>
        </p:spPr>
      </p:cxnSp>
      <p:sp>
        <p:nvSpPr>
          <p:cNvPr id="261" name="Google Shape;261;p7"/>
          <p:cNvSpPr txBox="1"/>
          <p:nvPr/>
        </p:nvSpPr>
        <p:spPr>
          <a:xfrm>
            <a:off x="7648422" y="2285414"/>
            <a:ext cx="1442025" cy="830975"/>
          </a:xfrm>
          <a:prstGeom prst="rect">
            <a:avLst/>
          </a:prstGeom>
          <a:noFill/>
          <a:ln>
            <a:noFill/>
          </a:ln>
        </p:spPr>
        <p:txBody>
          <a:bodyPr anchorCtr="0" anchor="t" bIns="68550" lIns="68550" spcFirstLastPara="1" rIns="68550" wrap="square" tIns="68550">
            <a:spAutoFit/>
          </a:bodyPr>
          <a:lstStyle/>
          <a:p>
            <a:pPr indent="0" lvl="0" marL="0" marR="0" rtl="0" algn="l">
              <a:spcBef>
                <a:spcPts val="0"/>
              </a:spcBef>
              <a:spcAft>
                <a:spcPts val="0"/>
              </a:spcAft>
              <a:buNone/>
            </a:pPr>
            <a:r>
              <a:rPr lang="en-US" sz="900">
                <a:solidFill>
                  <a:schemeClr val="dk1"/>
                </a:solidFill>
                <a:latin typeface="Poppins Light"/>
                <a:ea typeface="Poppins Light"/>
                <a:cs typeface="Poppins Light"/>
                <a:sym typeface="Poppins Light"/>
              </a:rPr>
              <a:t>7. </a:t>
            </a:r>
            <a:r>
              <a:rPr b="1" lang="en-US" sz="900">
                <a:solidFill>
                  <a:srgbClr val="D53C97"/>
                </a:solidFill>
                <a:latin typeface="Poppins Light"/>
                <a:ea typeface="Poppins Light"/>
                <a:cs typeface="Poppins Light"/>
                <a:sym typeface="Poppins Light"/>
              </a:rPr>
              <a:t>JOIN</a:t>
            </a:r>
            <a:r>
              <a:rPr lang="en-US" sz="900">
                <a:solidFill>
                  <a:srgbClr val="D8D8D8"/>
                </a:solidFill>
                <a:latin typeface="Poppins Light"/>
                <a:ea typeface="Poppins Light"/>
                <a:cs typeface="Poppins Light"/>
                <a:sym typeface="Poppins Light"/>
              </a:rPr>
              <a:t> </a:t>
            </a:r>
            <a:r>
              <a:rPr lang="en-US" sz="900">
                <a:solidFill>
                  <a:schemeClr val="dk1"/>
                </a:solidFill>
                <a:latin typeface="Poppins Light"/>
                <a:ea typeface="Poppins Light"/>
                <a:cs typeface="Poppins Light"/>
                <a:sym typeface="Poppins Light"/>
              </a:rPr>
              <a:t>between stream and stream, or stream and table can drive more real-time analytics insights</a:t>
            </a:r>
            <a:endParaRPr sz="900">
              <a:solidFill>
                <a:schemeClr val="dk1"/>
              </a:solidFill>
              <a:latin typeface="Poppins Light"/>
              <a:ea typeface="Poppins Light"/>
              <a:cs typeface="Poppins Light"/>
              <a:sym typeface="Poppins Light"/>
            </a:endParaRPr>
          </a:p>
        </p:txBody>
      </p:sp>
      <p:cxnSp>
        <p:nvCxnSpPr>
          <p:cNvPr id="262" name="Google Shape;262;p7"/>
          <p:cNvCxnSpPr/>
          <p:nvPr/>
        </p:nvCxnSpPr>
        <p:spPr>
          <a:xfrm rot="10800000">
            <a:off x="6892647" y="2624741"/>
            <a:ext cx="755775" cy="4275"/>
          </a:xfrm>
          <a:prstGeom prst="straightConnector1">
            <a:avLst/>
          </a:prstGeom>
          <a:noFill/>
          <a:ln cap="flat" cmpd="sng" w="9525">
            <a:solidFill>
              <a:srgbClr val="A5A5A5"/>
            </a:solidFill>
            <a:prstDash val="solid"/>
            <a:round/>
            <a:headEnd len="sm" w="sm" type="none"/>
            <a:tailEnd len="med" w="med" type="triangle"/>
          </a:ln>
        </p:spPr>
      </p:cxnSp>
      <p:sp>
        <p:nvSpPr>
          <p:cNvPr id="263" name="Google Shape;263;p7"/>
          <p:cNvSpPr txBox="1"/>
          <p:nvPr/>
        </p:nvSpPr>
        <p:spPr>
          <a:xfrm>
            <a:off x="4088745" y="3846838"/>
            <a:ext cx="2896875" cy="415476"/>
          </a:xfrm>
          <a:prstGeom prst="rect">
            <a:avLst/>
          </a:prstGeom>
          <a:noFill/>
          <a:ln>
            <a:noFill/>
          </a:ln>
        </p:spPr>
        <p:txBody>
          <a:bodyPr anchorCtr="0" anchor="t" bIns="68550" lIns="68550" spcFirstLastPara="1" rIns="68550" wrap="square" tIns="68550">
            <a:spAutoFit/>
          </a:bodyPr>
          <a:lstStyle/>
          <a:p>
            <a:pPr indent="0" lvl="0" marL="0" marR="0" rtl="0" algn="l">
              <a:spcBef>
                <a:spcPts val="0"/>
              </a:spcBef>
              <a:spcAft>
                <a:spcPts val="0"/>
              </a:spcAft>
              <a:buNone/>
            </a:pPr>
            <a:r>
              <a:rPr lang="en-US" sz="900">
                <a:solidFill>
                  <a:schemeClr val="dk1"/>
                </a:solidFill>
                <a:latin typeface="Poppins Light"/>
                <a:ea typeface="Poppins Light"/>
                <a:cs typeface="Poppins Light"/>
                <a:sym typeface="Poppins Light"/>
              </a:rPr>
              <a:t>6. </a:t>
            </a:r>
            <a:r>
              <a:rPr b="1" lang="en-US" sz="900">
                <a:solidFill>
                  <a:srgbClr val="D53C97"/>
                </a:solidFill>
                <a:latin typeface="Poppins Light"/>
                <a:ea typeface="Poppins Light"/>
                <a:cs typeface="Poppins Light"/>
                <a:sym typeface="Poppins Light"/>
              </a:rPr>
              <a:t>LAST X </a:t>
            </a:r>
            <a:r>
              <a:rPr lang="en-US" sz="900">
                <a:solidFill>
                  <a:schemeClr val="dk1"/>
                </a:solidFill>
                <a:latin typeface="Poppins Light"/>
                <a:ea typeface="Poppins Light"/>
                <a:cs typeface="Poppins Light"/>
                <a:sym typeface="Poppins Light"/>
              </a:rPr>
              <a:t>can help user focusing on what’s happening in recent time window</a:t>
            </a:r>
            <a:endParaRPr sz="900">
              <a:solidFill>
                <a:schemeClr val="dk1"/>
              </a:solidFill>
              <a:latin typeface="Poppins Light"/>
              <a:ea typeface="Poppins Light"/>
              <a:cs typeface="Poppins Light"/>
              <a:sym typeface="Poppins Light"/>
            </a:endParaRPr>
          </a:p>
        </p:txBody>
      </p:sp>
      <p:cxnSp>
        <p:nvCxnSpPr>
          <p:cNvPr id="264" name="Google Shape;264;p7"/>
          <p:cNvCxnSpPr/>
          <p:nvPr/>
        </p:nvCxnSpPr>
        <p:spPr>
          <a:xfrm rot="10800000">
            <a:off x="3980034" y="3566550"/>
            <a:ext cx="395470" cy="294500"/>
          </a:xfrm>
          <a:prstGeom prst="straightConnector1">
            <a:avLst/>
          </a:prstGeom>
          <a:noFill/>
          <a:ln cap="flat" cmpd="sng" w="9525">
            <a:solidFill>
              <a:srgbClr val="A5A5A5"/>
            </a:solidFill>
            <a:prstDash val="solid"/>
            <a:round/>
            <a:headEnd len="sm" w="sm" type="none"/>
            <a:tailEnd len="med" w="med" type="triangle"/>
          </a:ln>
        </p:spPr>
      </p:cxnSp>
      <p:sp>
        <p:nvSpPr>
          <p:cNvPr id="265" name="Google Shape;265;p7"/>
          <p:cNvSpPr txBox="1"/>
          <p:nvPr/>
        </p:nvSpPr>
        <p:spPr>
          <a:xfrm>
            <a:off x="2758338" y="793952"/>
            <a:ext cx="3139425" cy="415476"/>
          </a:xfrm>
          <a:prstGeom prst="rect">
            <a:avLst/>
          </a:prstGeom>
          <a:noFill/>
          <a:ln>
            <a:noFill/>
          </a:ln>
        </p:spPr>
        <p:txBody>
          <a:bodyPr anchorCtr="0" anchor="t" bIns="68550" lIns="68550" spcFirstLastPara="1" rIns="68550" wrap="square" tIns="68550">
            <a:spAutoFit/>
          </a:bodyPr>
          <a:lstStyle/>
          <a:p>
            <a:pPr indent="0" lvl="0" marL="0" marR="0" rtl="0" algn="l">
              <a:spcBef>
                <a:spcPts val="0"/>
              </a:spcBef>
              <a:spcAft>
                <a:spcPts val="0"/>
              </a:spcAft>
              <a:buNone/>
            </a:pPr>
            <a:r>
              <a:rPr lang="en-US" sz="900">
                <a:solidFill>
                  <a:schemeClr val="dk1"/>
                </a:solidFill>
                <a:latin typeface="Poppins Light"/>
                <a:ea typeface="Poppins Light"/>
                <a:cs typeface="Poppins Light"/>
                <a:sym typeface="Poppins Light"/>
              </a:rPr>
              <a:t>9. Super fast</a:t>
            </a:r>
            <a:r>
              <a:rPr lang="en-US" sz="900">
                <a:solidFill>
                  <a:srgbClr val="D8D8D8"/>
                </a:solidFill>
                <a:latin typeface="Poppins Light"/>
                <a:ea typeface="Poppins Light"/>
                <a:cs typeface="Poppins Light"/>
                <a:sym typeface="Poppins Light"/>
              </a:rPr>
              <a:t> </a:t>
            </a:r>
            <a:r>
              <a:rPr b="1" lang="en-US" sz="900">
                <a:solidFill>
                  <a:srgbClr val="D53C97"/>
                </a:solidFill>
                <a:latin typeface="Poppins Light"/>
                <a:ea typeface="Poppins Light"/>
                <a:cs typeface="Poppins Light"/>
                <a:sym typeface="Poppins Light"/>
              </a:rPr>
              <a:t>push-based stateful query</a:t>
            </a:r>
            <a:r>
              <a:rPr lang="en-US" sz="900">
                <a:solidFill>
                  <a:srgbClr val="D8D8D8"/>
                </a:solidFill>
                <a:latin typeface="Poppins Light"/>
                <a:ea typeface="Poppins Light"/>
                <a:cs typeface="Poppins Light"/>
                <a:sym typeface="Poppins Light"/>
              </a:rPr>
              <a:t> </a:t>
            </a:r>
            <a:r>
              <a:rPr lang="en-US" sz="900">
                <a:solidFill>
                  <a:schemeClr val="dk1"/>
                </a:solidFill>
                <a:latin typeface="Poppins Light"/>
                <a:ea typeface="Poppins Light"/>
                <a:cs typeface="Poppins Light"/>
                <a:sym typeface="Poppins Light"/>
              </a:rPr>
              <a:t>through TCP.  No more “Refresh”!</a:t>
            </a:r>
            <a:endParaRPr sz="900">
              <a:solidFill>
                <a:schemeClr val="dk1"/>
              </a:solidFill>
              <a:latin typeface="Poppins Light"/>
              <a:ea typeface="Poppins Light"/>
              <a:cs typeface="Poppins Light"/>
              <a:sym typeface="Poppins Light"/>
            </a:endParaRPr>
          </a:p>
        </p:txBody>
      </p:sp>
      <p:cxnSp>
        <p:nvCxnSpPr>
          <p:cNvPr id="266" name="Google Shape;266;p7"/>
          <p:cNvCxnSpPr/>
          <p:nvPr/>
        </p:nvCxnSpPr>
        <p:spPr>
          <a:xfrm flipH="1">
            <a:off x="2618712" y="1069046"/>
            <a:ext cx="627574" cy="314921"/>
          </a:xfrm>
          <a:prstGeom prst="straightConnector1">
            <a:avLst/>
          </a:prstGeom>
          <a:noFill/>
          <a:ln cap="flat" cmpd="sng" w="9525">
            <a:solidFill>
              <a:srgbClr val="A5A5A5"/>
            </a:solidFill>
            <a:prstDash val="solid"/>
            <a:round/>
            <a:headEnd len="sm" w="sm" type="none"/>
            <a:tailEnd len="med" w="med" type="triangle"/>
          </a:ln>
        </p:spPr>
      </p:cxnSp>
      <p:sp>
        <p:nvSpPr>
          <p:cNvPr id="267" name="Google Shape;267;p7"/>
          <p:cNvSpPr txBox="1"/>
          <p:nvPr/>
        </p:nvSpPr>
        <p:spPr>
          <a:xfrm>
            <a:off x="192600" y="3116388"/>
            <a:ext cx="1442025" cy="692475"/>
          </a:xfrm>
          <a:prstGeom prst="rect">
            <a:avLst/>
          </a:prstGeom>
          <a:noFill/>
          <a:ln>
            <a:noFill/>
          </a:ln>
        </p:spPr>
        <p:txBody>
          <a:bodyPr anchorCtr="0" anchor="t" bIns="68550" lIns="68550" spcFirstLastPara="1" rIns="68550" wrap="square" tIns="68550">
            <a:spAutoFit/>
          </a:bodyPr>
          <a:lstStyle/>
          <a:p>
            <a:pPr indent="0" lvl="0" marL="0" marR="0" rtl="0" algn="l">
              <a:spcBef>
                <a:spcPts val="0"/>
              </a:spcBef>
              <a:spcAft>
                <a:spcPts val="0"/>
              </a:spcAft>
              <a:buNone/>
            </a:pPr>
            <a:r>
              <a:rPr lang="en-US" sz="900">
                <a:solidFill>
                  <a:schemeClr val="dk1"/>
                </a:solidFill>
                <a:latin typeface="Poppins Light"/>
                <a:ea typeface="Poppins Light"/>
                <a:cs typeface="Poppins Light"/>
                <a:sym typeface="Poppins Light"/>
              </a:rPr>
              <a:t>4. Time can be easily </a:t>
            </a:r>
            <a:r>
              <a:rPr b="1" lang="en-US" sz="900">
                <a:solidFill>
                  <a:srgbClr val="D53C97"/>
                </a:solidFill>
                <a:latin typeface="Poppins Light"/>
                <a:ea typeface="Poppins Light"/>
                <a:cs typeface="Poppins Light"/>
                <a:sym typeface="Poppins Light"/>
              </a:rPr>
              <a:t>rewinded</a:t>
            </a:r>
            <a:r>
              <a:rPr lang="en-US" sz="900">
                <a:solidFill>
                  <a:srgbClr val="D8D8D8"/>
                </a:solidFill>
                <a:latin typeface="Poppins Light"/>
                <a:ea typeface="Poppins Light"/>
                <a:cs typeface="Poppins Light"/>
                <a:sym typeface="Poppins Light"/>
              </a:rPr>
              <a:t> </a:t>
            </a:r>
            <a:r>
              <a:rPr lang="en-US" sz="900">
                <a:solidFill>
                  <a:schemeClr val="dk1"/>
                </a:solidFill>
                <a:latin typeface="Poppins Light"/>
                <a:ea typeface="Poppins Light"/>
                <a:cs typeface="Poppins Light"/>
                <a:sym typeface="Poppins Light"/>
              </a:rPr>
              <a:t>to any historical moment for reprocessing</a:t>
            </a:r>
            <a:endParaRPr sz="900">
              <a:solidFill>
                <a:schemeClr val="dk1"/>
              </a:solidFill>
              <a:latin typeface="Poppins Light"/>
              <a:ea typeface="Poppins Light"/>
              <a:cs typeface="Poppins Light"/>
              <a:sym typeface="Poppins Light"/>
            </a:endParaRPr>
          </a:p>
        </p:txBody>
      </p:sp>
      <p:cxnSp>
        <p:nvCxnSpPr>
          <p:cNvPr id="268" name="Google Shape;268;p7"/>
          <p:cNvCxnSpPr/>
          <p:nvPr/>
        </p:nvCxnSpPr>
        <p:spPr>
          <a:xfrm flipH="1" rot="10800000">
            <a:off x="1416506" y="3232303"/>
            <a:ext cx="272475" cy="199575"/>
          </a:xfrm>
          <a:prstGeom prst="straightConnector1">
            <a:avLst/>
          </a:prstGeom>
          <a:noFill/>
          <a:ln cap="flat" cmpd="sng" w="9525">
            <a:solidFill>
              <a:srgbClr val="A5A5A5"/>
            </a:solidFill>
            <a:prstDash val="solid"/>
            <a:round/>
            <a:headEnd len="sm" w="sm" type="none"/>
            <a:tailEnd len="med" w="med" type="triangle"/>
          </a:ln>
        </p:spPr>
      </p:cxnSp>
      <p:sp>
        <p:nvSpPr>
          <p:cNvPr id="269" name="Google Shape;269;p7"/>
          <p:cNvSpPr txBox="1"/>
          <p:nvPr/>
        </p:nvSpPr>
        <p:spPr>
          <a:xfrm>
            <a:off x="6328575" y="793965"/>
            <a:ext cx="2815425" cy="553976"/>
          </a:xfrm>
          <a:prstGeom prst="rect">
            <a:avLst/>
          </a:prstGeom>
          <a:noFill/>
          <a:ln>
            <a:noFill/>
          </a:ln>
        </p:spPr>
        <p:txBody>
          <a:bodyPr anchorCtr="0" anchor="t" bIns="68550" lIns="68550" spcFirstLastPara="1" rIns="68550" wrap="square" tIns="68550">
            <a:spAutoFit/>
          </a:bodyPr>
          <a:lstStyle/>
          <a:p>
            <a:pPr indent="0" lvl="0" marL="0" marR="0" rtl="0" algn="l">
              <a:spcBef>
                <a:spcPts val="0"/>
              </a:spcBef>
              <a:spcAft>
                <a:spcPts val="0"/>
              </a:spcAft>
              <a:buNone/>
            </a:pPr>
            <a:r>
              <a:rPr lang="en-US" sz="900">
                <a:solidFill>
                  <a:schemeClr val="dk1"/>
                </a:solidFill>
                <a:latin typeface="Poppins Light"/>
                <a:ea typeface="Poppins Light"/>
                <a:cs typeface="Poppins Light"/>
                <a:sym typeface="Poppins Light"/>
              </a:rPr>
              <a:t>8. </a:t>
            </a:r>
            <a:r>
              <a:rPr b="1" lang="en-US" sz="900">
                <a:solidFill>
                  <a:srgbClr val="D53F8C"/>
                </a:solidFill>
                <a:latin typeface="Poppins Light"/>
                <a:ea typeface="Poppins Light"/>
                <a:cs typeface="Poppins Light"/>
                <a:sym typeface="Poppins Light"/>
              </a:rPr>
              <a:t>JavaScript</a:t>
            </a:r>
            <a:r>
              <a:rPr b="1" lang="en-US" sz="900">
                <a:solidFill>
                  <a:schemeClr val="dk1"/>
                </a:solidFill>
                <a:latin typeface="Poppins Light"/>
                <a:ea typeface="Poppins Light"/>
                <a:cs typeface="Poppins Light"/>
                <a:sym typeface="Poppins Light"/>
              </a:rPr>
              <a:t> </a:t>
            </a:r>
            <a:r>
              <a:rPr b="1" lang="en-US" sz="900">
                <a:solidFill>
                  <a:srgbClr val="D53C97"/>
                </a:solidFill>
                <a:latin typeface="Poppins Light"/>
                <a:ea typeface="Poppins Light"/>
                <a:cs typeface="Poppins Light"/>
                <a:sym typeface="Poppins Light"/>
              </a:rPr>
              <a:t>UDA/F</a:t>
            </a:r>
            <a:r>
              <a:rPr b="1" lang="en-US" sz="900">
                <a:solidFill>
                  <a:srgbClr val="D8D8D8"/>
                </a:solidFill>
                <a:latin typeface="Poppins Light"/>
                <a:ea typeface="Poppins Light"/>
                <a:cs typeface="Poppins Light"/>
                <a:sym typeface="Poppins Light"/>
              </a:rPr>
              <a:t> </a:t>
            </a:r>
            <a:r>
              <a:rPr lang="en-US" sz="900">
                <a:solidFill>
                  <a:schemeClr val="dk1"/>
                </a:solidFill>
                <a:latin typeface="Poppins Light"/>
                <a:ea typeface="Poppins Light"/>
                <a:cs typeface="Poppins Light"/>
                <a:sym typeface="Poppins Light"/>
              </a:rPr>
              <a:t>for customer functions, e.g.  customized streaming aggregations, complex event processing</a:t>
            </a:r>
            <a:endParaRPr sz="900">
              <a:solidFill>
                <a:schemeClr val="dk1"/>
              </a:solidFill>
              <a:latin typeface="Poppins Light"/>
              <a:ea typeface="Poppins Light"/>
              <a:cs typeface="Poppins Light"/>
              <a:sym typeface="Poppins Light"/>
            </a:endParaRPr>
          </a:p>
        </p:txBody>
      </p:sp>
      <p:cxnSp>
        <p:nvCxnSpPr>
          <p:cNvPr id="270" name="Google Shape;270;p7"/>
          <p:cNvCxnSpPr/>
          <p:nvPr/>
        </p:nvCxnSpPr>
        <p:spPr>
          <a:xfrm flipH="1">
            <a:off x="5458433" y="1317528"/>
            <a:ext cx="1162680" cy="779451"/>
          </a:xfrm>
          <a:prstGeom prst="straightConnector1">
            <a:avLst/>
          </a:prstGeom>
          <a:noFill/>
          <a:ln cap="flat" cmpd="sng" w="9525">
            <a:solidFill>
              <a:srgbClr val="A5A5A5"/>
            </a:solidFill>
            <a:prstDash val="solid"/>
            <a:round/>
            <a:headEnd len="sm" w="sm" type="none"/>
            <a:tailEnd len="med" w="med" type="triangle"/>
          </a:ln>
        </p:spPr>
      </p:cxnSp>
      <p:sp>
        <p:nvSpPr>
          <p:cNvPr id="271" name="Google Shape;271;p7"/>
          <p:cNvSpPr txBox="1"/>
          <p:nvPr/>
        </p:nvSpPr>
        <p:spPr>
          <a:xfrm>
            <a:off x="192600" y="1481212"/>
            <a:ext cx="1378575" cy="415476"/>
          </a:xfrm>
          <a:prstGeom prst="rect">
            <a:avLst/>
          </a:prstGeom>
          <a:noFill/>
          <a:ln>
            <a:noFill/>
          </a:ln>
        </p:spPr>
        <p:txBody>
          <a:bodyPr anchorCtr="0" anchor="t" bIns="68550" lIns="68550" spcFirstLastPara="1" rIns="68550" wrap="square" tIns="68550">
            <a:spAutoFit/>
          </a:bodyPr>
          <a:lstStyle/>
          <a:p>
            <a:pPr indent="0" lvl="0" marL="0" marR="0" rtl="0" algn="l">
              <a:spcBef>
                <a:spcPts val="0"/>
              </a:spcBef>
              <a:spcAft>
                <a:spcPts val="0"/>
              </a:spcAft>
              <a:buNone/>
            </a:pPr>
            <a:r>
              <a:rPr lang="en-US" sz="900">
                <a:solidFill>
                  <a:schemeClr val="dk1"/>
                </a:solidFill>
                <a:latin typeface="Poppins Light"/>
                <a:ea typeface="Poppins Light"/>
                <a:cs typeface="Poppins Light"/>
                <a:sym typeface="Poppins Light"/>
              </a:rPr>
              <a:t>2. Connect historical data via </a:t>
            </a:r>
            <a:r>
              <a:rPr b="1" lang="en-US" sz="900">
                <a:solidFill>
                  <a:srgbClr val="D53F8C"/>
                </a:solidFill>
                <a:latin typeface="Poppins Light"/>
                <a:ea typeface="Poppins Light"/>
                <a:cs typeface="Poppins Light"/>
                <a:sym typeface="Poppins Light"/>
              </a:rPr>
              <a:t>table()</a:t>
            </a:r>
            <a:endParaRPr b="1" sz="900">
              <a:solidFill>
                <a:srgbClr val="D53F8C"/>
              </a:solidFill>
              <a:latin typeface="Poppins Light"/>
              <a:ea typeface="Poppins Light"/>
              <a:cs typeface="Poppins Light"/>
              <a:sym typeface="Poppins Light"/>
            </a:endParaRPr>
          </a:p>
        </p:txBody>
      </p:sp>
      <p:sp>
        <p:nvSpPr>
          <p:cNvPr id="272" name="Google Shape;272;p7"/>
          <p:cNvSpPr txBox="1"/>
          <p:nvPr/>
        </p:nvSpPr>
        <p:spPr>
          <a:xfrm>
            <a:off x="6985620" y="4054576"/>
            <a:ext cx="2058824" cy="376996"/>
          </a:xfrm>
          <a:prstGeom prst="rect">
            <a:avLst/>
          </a:prstGeom>
          <a:solidFill>
            <a:srgbClr val="D53C97"/>
          </a:solidFill>
          <a:ln cap="flat" cmpd="sng" w="9525">
            <a:solidFill>
              <a:srgbClr val="D53C97"/>
            </a:solidFill>
            <a:prstDash val="solid"/>
            <a:round/>
            <a:headEnd len="sm" w="sm" type="none"/>
            <a:tailEnd len="sm" w="sm" type="none"/>
          </a:ln>
        </p:spPr>
        <p:txBody>
          <a:bodyPr anchorCtr="0" anchor="t" bIns="34275" lIns="68550" spcFirstLastPara="1" rIns="68550" wrap="square" tIns="34275">
            <a:sp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Timeplus 是 INCITS 委员会标准化流式 SQL工作组成员</a:t>
            </a:r>
            <a:endParaRPr sz="1000">
              <a:solidFill>
                <a:schemeClr val="lt1"/>
              </a:solidFill>
              <a:latin typeface="Arial"/>
              <a:ea typeface="Arial"/>
              <a:cs typeface="Arial"/>
              <a:sym typeface="Arial"/>
            </a:endParaRPr>
          </a:p>
        </p:txBody>
      </p:sp>
      <p:cxnSp>
        <p:nvCxnSpPr>
          <p:cNvPr id="273" name="Google Shape;273;p7"/>
          <p:cNvCxnSpPr/>
          <p:nvPr/>
        </p:nvCxnSpPr>
        <p:spPr>
          <a:xfrm>
            <a:off x="1388149" y="2393798"/>
            <a:ext cx="407112" cy="0"/>
          </a:xfrm>
          <a:prstGeom prst="straightConnector1">
            <a:avLst/>
          </a:prstGeom>
          <a:noFill/>
          <a:ln cap="flat" cmpd="sng" w="9525">
            <a:solidFill>
              <a:srgbClr val="A5A5A5"/>
            </a:solidFill>
            <a:prstDash val="solid"/>
            <a:round/>
            <a:headEnd len="sm" w="sm"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8"/>
          <p:cNvSpPr txBox="1"/>
          <p:nvPr>
            <p:ph type="title"/>
          </p:nvPr>
        </p:nvSpPr>
        <p:spPr>
          <a:xfrm>
            <a:off x="135467" y="216425"/>
            <a:ext cx="9008533" cy="572700"/>
          </a:xfrm>
          <a:prstGeom prst="rect">
            <a:avLst/>
          </a:prstGeom>
          <a:noFill/>
          <a:ln>
            <a:noFill/>
          </a:ln>
        </p:spPr>
        <p:txBody>
          <a:bodyPr anchorCtr="0" anchor="t" bIns="51425" lIns="51425" spcFirstLastPara="1" rIns="51425" wrap="square" tIns="51425">
            <a:normAutofit/>
          </a:bodyPr>
          <a:lstStyle/>
          <a:p>
            <a:pPr indent="0" lvl="0" marL="0" rtl="0" algn="l">
              <a:lnSpc>
                <a:spcPct val="100000"/>
              </a:lnSpc>
              <a:spcBef>
                <a:spcPts val="0"/>
              </a:spcBef>
              <a:spcAft>
                <a:spcPts val="0"/>
              </a:spcAft>
              <a:buSzPts val="1556"/>
              <a:buNone/>
            </a:pPr>
            <a:r>
              <a:rPr b="0" lang="en-US" sz="2500">
                <a:latin typeface="Arial"/>
                <a:ea typeface="Arial"/>
                <a:cs typeface="Arial"/>
                <a:sym typeface="Arial"/>
              </a:rPr>
              <a:t>沙特电商Salla业务应用 –大规模实时动态多维数据分析建模</a:t>
            </a:r>
            <a:endParaRPr b="0" sz="2500">
              <a:latin typeface="Arial"/>
              <a:ea typeface="Arial"/>
              <a:cs typeface="Arial"/>
              <a:sym typeface="Arial"/>
            </a:endParaRPr>
          </a:p>
        </p:txBody>
      </p:sp>
      <p:grpSp>
        <p:nvGrpSpPr>
          <p:cNvPr id="279" name="Google Shape;279;p8"/>
          <p:cNvGrpSpPr/>
          <p:nvPr/>
        </p:nvGrpSpPr>
        <p:grpSpPr>
          <a:xfrm>
            <a:off x="71480" y="839305"/>
            <a:ext cx="6162430" cy="2900938"/>
            <a:chOff x="400689" y="789125"/>
            <a:chExt cx="7823200" cy="3556000"/>
          </a:xfrm>
        </p:grpSpPr>
        <p:pic>
          <p:nvPicPr>
            <p:cNvPr id="280" name="Google Shape;280;p8"/>
            <p:cNvPicPr preferRelativeResize="0"/>
            <p:nvPr/>
          </p:nvPicPr>
          <p:blipFill rotWithShape="1">
            <a:blip r:embed="rId3">
              <a:alphaModFix/>
            </a:blip>
            <a:srcRect b="0" l="0" r="0" t="0"/>
            <a:stretch/>
          </p:blipFill>
          <p:spPr>
            <a:xfrm>
              <a:off x="400689" y="789125"/>
              <a:ext cx="7823200" cy="3556000"/>
            </a:xfrm>
            <a:prstGeom prst="rect">
              <a:avLst/>
            </a:prstGeom>
            <a:noFill/>
            <a:ln>
              <a:noFill/>
            </a:ln>
          </p:spPr>
        </p:pic>
        <p:pic>
          <p:nvPicPr>
            <p:cNvPr id="281" name="Google Shape;281;p8"/>
            <p:cNvPicPr preferRelativeResize="0"/>
            <p:nvPr/>
          </p:nvPicPr>
          <p:blipFill rotWithShape="1">
            <a:blip r:embed="rId4">
              <a:alphaModFix/>
            </a:blip>
            <a:srcRect b="0" l="0" r="0" t="0"/>
            <a:stretch/>
          </p:blipFill>
          <p:spPr>
            <a:xfrm>
              <a:off x="537412" y="2456626"/>
              <a:ext cx="4197245" cy="1795937"/>
            </a:xfrm>
            <a:prstGeom prst="rect">
              <a:avLst/>
            </a:prstGeom>
            <a:noFill/>
            <a:ln>
              <a:noFill/>
            </a:ln>
          </p:spPr>
        </p:pic>
      </p:grpSp>
      <p:sp>
        <p:nvSpPr>
          <p:cNvPr id="282" name="Google Shape;282;p8"/>
          <p:cNvSpPr/>
          <p:nvPr/>
        </p:nvSpPr>
        <p:spPr>
          <a:xfrm>
            <a:off x="6269649" y="839305"/>
            <a:ext cx="2802871" cy="2951118"/>
          </a:xfrm>
          <a:prstGeom prst="roundRect">
            <a:avLst>
              <a:gd fmla="val 4989" name="adj"/>
            </a:avLst>
          </a:prstGeom>
          <a:noFill/>
          <a:ln>
            <a:noFill/>
          </a:ln>
        </p:spPr>
        <p:txBody>
          <a:bodyPr anchorCtr="0" anchor="ctr" bIns="34275" lIns="68575" spcFirstLastPara="1" rIns="68575" wrap="square" tIns="34275">
            <a:noAutofit/>
          </a:bodyPr>
          <a:lstStyle/>
          <a:p>
            <a:pPr indent="0" lvl="0" marL="0" marR="0" rtl="0" algn="l">
              <a:lnSpc>
                <a:spcPct val="115000"/>
              </a:lnSpc>
              <a:spcBef>
                <a:spcPts val="0"/>
              </a:spcBef>
              <a:spcAft>
                <a:spcPts val="0"/>
              </a:spcAft>
              <a:buClr>
                <a:schemeClr val="lt1"/>
              </a:buClr>
              <a:buSzPts val="800"/>
              <a:buFont typeface="Arial"/>
              <a:buNone/>
            </a:pPr>
            <a:r>
              <a:rPr lang="en-US" sz="1100">
                <a:solidFill>
                  <a:srgbClr val="D53C97"/>
                </a:solidFill>
                <a:latin typeface="Arial"/>
                <a:ea typeface="Arial"/>
                <a:cs typeface="Arial"/>
                <a:sym typeface="Arial"/>
              </a:rPr>
              <a:t>Salla实时动态数据建模需求</a:t>
            </a:r>
            <a:r>
              <a:rPr b="0" i="0" lang="en-US" sz="1100" u="none" cap="none" strike="noStrike">
                <a:solidFill>
                  <a:srgbClr val="D53C97"/>
                </a:solidFill>
                <a:latin typeface="Arial"/>
                <a:ea typeface="Arial"/>
                <a:cs typeface="Arial"/>
                <a:sym typeface="Arial"/>
              </a:rPr>
              <a:t>：</a:t>
            </a:r>
            <a:endParaRPr b="0" i="0" sz="1100" u="none" cap="none" strike="noStrike">
              <a:solidFill>
                <a:srgbClr val="D53C9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Arial"/>
              <a:ea typeface="Arial"/>
              <a:cs typeface="Arial"/>
              <a:sym typeface="Arial"/>
            </a:endParaRPr>
          </a:p>
          <a:p>
            <a:pPr indent="-127000" lvl="0" marL="127000" marR="0" rtl="0" algn="l">
              <a:lnSpc>
                <a:spcPct val="100000"/>
              </a:lnSpc>
              <a:spcBef>
                <a:spcPts val="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800+ MySQL业务表</a:t>
            </a:r>
            <a:r>
              <a:rPr lang="en-US" sz="800">
                <a:solidFill>
                  <a:schemeClr val="dk1"/>
                </a:solidFill>
                <a:latin typeface="Arial"/>
                <a:ea typeface="Arial"/>
                <a:cs typeface="Arial"/>
                <a:sym typeface="Arial"/>
              </a:rPr>
              <a:t>通过CDC(变更数据捕获)</a:t>
            </a:r>
            <a:r>
              <a:rPr b="0" i="0" lang="en-US" sz="800" u="none" cap="none" strike="noStrike">
                <a:solidFill>
                  <a:schemeClr val="dk1"/>
                </a:solidFill>
                <a:latin typeface="Arial"/>
                <a:ea typeface="Arial"/>
                <a:cs typeface="Arial"/>
                <a:sym typeface="Arial"/>
              </a:rPr>
              <a:t>实时同步至Kafka, 需要数据管道服务实时解析CDC JSON格式数据并写入OLAP数仓ClickHouse</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800" u="none" cap="none" strike="noStrike">
              <a:solidFill>
                <a:schemeClr val="dk1"/>
              </a:solidFill>
              <a:latin typeface="Arial"/>
              <a:ea typeface="Arial"/>
              <a:cs typeface="Arial"/>
              <a:sym typeface="Arial"/>
            </a:endParaRPr>
          </a:p>
          <a:p>
            <a:pPr indent="-127000" lvl="0" marL="127000" marR="0" rtl="0" algn="l">
              <a:lnSpc>
                <a:spcPct val="100000"/>
              </a:lnSpc>
              <a:spcBef>
                <a:spcPts val="0"/>
              </a:spcBef>
              <a:spcAft>
                <a:spcPts val="0"/>
              </a:spcAft>
              <a:buClr>
                <a:schemeClr val="dk1"/>
              </a:buClr>
              <a:buSzPts val="800"/>
              <a:buFont typeface="Arial"/>
              <a:buChar char="•"/>
            </a:pPr>
            <a:r>
              <a:rPr lang="en-US" sz="800">
                <a:solidFill>
                  <a:schemeClr val="dk1"/>
                </a:solidFill>
                <a:latin typeface="Arial"/>
                <a:ea typeface="Arial"/>
                <a:cs typeface="Arial"/>
                <a:sym typeface="Arial"/>
              </a:rPr>
              <a:t>能够灵活按照不同分析需求构建相应多维数据模型定义(实时表和维度表的关联计算模型)</a:t>
            </a:r>
            <a:endParaRPr sz="8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8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800">
              <a:solidFill>
                <a:schemeClr val="dk1"/>
              </a:solidFill>
              <a:latin typeface="Arial"/>
              <a:ea typeface="Arial"/>
              <a:cs typeface="Arial"/>
              <a:sym typeface="Arial"/>
            </a:endParaRPr>
          </a:p>
          <a:p>
            <a:pPr indent="-127000" lvl="0" marL="127000" marR="0" rtl="0" algn="l">
              <a:lnSpc>
                <a:spcPct val="100000"/>
              </a:lnSpc>
              <a:spcBef>
                <a:spcPts val="0"/>
              </a:spcBef>
              <a:spcAft>
                <a:spcPts val="0"/>
              </a:spcAft>
              <a:buClr>
                <a:schemeClr val="dk1"/>
              </a:buClr>
              <a:buSzPts val="800"/>
              <a:buFont typeface="Arial"/>
              <a:buChar char="•"/>
            </a:pPr>
            <a:r>
              <a:rPr lang="en-US" sz="800">
                <a:solidFill>
                  <a:schemeClr val="dk1"/>
                </a:solidFill>
                <a:latin typeface="Arial"/>
                <a:ea typeface="Arial"/>
                <a:cs typeface="Arial"/>
                <a:sym typeface="Arial"/>
              </a:rPr>
              <a:t>能够按照多维数据模型，将多个实时变化中的维度表(dimension tables)和实时交易事实表(fact table) 进行关联形成实时更新的业务主题宽表</a:t>
            </a:r>
            <a:endParaRPr sz="800">
              <a:solidFill>
                <a:schemeClr val="dk1"/>
              </a:solidFill>
              <a:latin typeface="Arial"/>
              <a:ea typeface="Arial"/>
              <a:cs typeface="Arial"/>
              <a:sym typeface="Arial"/>
            </a:endParaRPr>
          </a:p>
          <a:p>
            <a:pPr indent="-76200" lvl="0" marL="127000" marR="0" rtl="0" algn="l">
              <a:lnSpc>
                <a:spcPct val="100000"/>
              </a:lnSpc>
              <a:spcBef>
                <a:spcPts val="0"/>
              </a:spcBef>
              <a:spcAft>
                <a:spcPts val="0"/>
              </a:spcAft>
              <a:buClr>
                <a:schemeClr val="dk1"/>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283" name="Google Shape;283;p8"/>
          <p:cNvSpPr/>
          <p:nvPr/>
        </p:nvSpPr>
        <p:spPr>
          <a:xfrm>
            <a:off x="71480" y="3840603"/>
            <a:ext cx="9001040" cy="752081"/>
          </a:xfrm>
          <a:prstGeom prst="roundRect">
            <a:avLst>
              <a:gd fmla="val 4989" name="adj"/>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Clr>
                <a:schemeClr val="lt1"/>
              </a:buClr>
              <a:buSzPts val="800"/>
              <a:buFont typeface="Arial"/>
              <a:buNone/>
            </a:pPr>
            <a:r>
              <a:rPr lang="en-US" sz="1200">
                <a:solidFill>
                  <a:srgbClr val="D53C97"/>
                </a:solidFill>
                <a:latin typeface="Arial"/>
                <a:ea typeface="Arial"/>
                <a:cs typeface="Arial"/>
                <a:sym typeface="Arial"/>
              </a:rPr>
              <a:t>Salla</a:t>
            </a:r>
            <a:r>
              <a:rPr lang="en-US" sz="1100">
                <a:solidFill>
                  <a:srgbClr val="D53C97"/>
                </a:solidFill>
                <a:latin typeface="Arial"/>
                <a:ea typeface="Arial"/>
                <a:cs typeface="Arial"/>
                <a:sym typeface="Arial"/>
              </a:rPr>
              <a:t>:</a:t>
            </a:r>
            <a:endParaRPr b="0" i="0" sz="1100" u="none" cap="none" strike="noStrike">
              <a:solidFill>
                <a:srgbClr val="D53C9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lang="en-US" sz="1000">
                <a:solidFill>
                  <a:schemeClr val="dk1"/>
                </a:solidFill>
                <a:latin typeface="Arial"/>
                <a:ea typeface="Arial"/>
                <a:cs typeface="Arial"/>
                <a:sym typeface="Arial"/>
              </a:rPr>
              <a:t>成立于 2016 年的 Salla 已成为沙特阿拉伯数字商业革命的核心推动者。该公司提供一体化电子商务平台，帮助各类企业建立和管理其线上业务。作为软件即服务（SaaS） 提供商，Salla 在该地区服务 超过 60,000 名商户，每天处理数百万笔交易，并生成海量运营数据。</a:t>
            </a:r>
            <a:endParaRPr sz="1000">
              <a:solidFill>
                <a:schemeClr val="dk1"/>
              </a:solidFill>
              <a:latin typeface="Arial"/>
              <a:ea typeface="Arial"/>
              <a:cs typeface="Arial"/>
              <a:sym typeface="Arial"/>
            </a:endParaRPr>
          </a:p>
        </p:txBody>
      </p:sp>
      <p:sp>
        <p:nvSpPr>
          <p:cNvPr id="284" name="Google Shape;284;p8"/>
          <p:cNvSpPr/>
          <p:nvPr/>
        </p:nvSpPr>
        <p:spPr>
          <a:xfrm>
            <a:off x="271744" y="0"/>
            <a:ext cx="749400" cy="213300"/>
          </a:xfrm>
          <a:prstGeom prst="rect">
            <a:avLst/>
          </a:prstGeom>
          <a:solidFill>
            <a:srgbClr val="D53F8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FFFFFF"/>
                </a:solidFill>
                <a:latin typeface="Arial"/>
                <a:ea typeface="Arial"/>
                <a:cs typeface="Arial"/>
                <a:sym typeface="Arial"/>
              </a:rPr>
              <a:t>案例</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9"/>
          <p:cNvPicPr preferRelativeResize="0"/>
          <p:nvPr/>
        </p:nvPicPr>
        <p:blipFill rotWithShape="1">
          <a:blip r:embed="rId3">
            <a:alphaModFix/>
          </a:blip>
          <a:srcRect b="0" l="0" r="0" t="0"/>
          <a:stretch/>
        </p:blipFill>
        <p:spPr>
          <a:xfrm>
            <a:off x="508406" y="2380760"/>
            <a:ext cx="7886700" cy="1879600"/>
          </a:xfrm>
          <a:prstGeom prst="rect">
            <a:avLst/>
          </a:prstGeom>
          <a:noFill/>
          <a:ln>
            <a:noFill/>
          </a:ln>
        </p:spPr>
      </p:pic>
      <p:sp>
        <p:nvSpPr>
          <p:cNvPr id="290" name="Google Shape;290;p9"/>
          <p:cNvSpPr/>
          <p:nvPr/>
        </p:nvSpPr>
        <p:spPr>
          <a:xfrm>
            <a:off x="508406" y="688762"/>
            <a:ext cx="3890750" cy="1641812"/>
          </a:xfrm>
          <a:prstGeom prst="roundRect">
            <a:avLst>
              <a:gd fmla="val 4989" name="adj"/>
            </a:avLst>
          </a:prstGeom>
          <a:noFill/>
          <a:ln>
            <a:noFill/>
          </a:ln>
        </p:spPr>
        <p:txBody>
          <a:bodyPr anchorCtr="0" anchor="t" bIns="34275" lIns="68575" spcFirstLastPara="1" rIns="68575" wrap="square" tIns="34275">
            <a:noAutofit/>
          </a:bodyPr>
          <a:lstStyle/>
          <a:p>
            <a:pPr indent="0" lvl="0" marL="0" marR="0" rtl="0" algn="ctr">
              <a:lnSpc>
                <a:spcPct val="115000"/>
              </a:lnSpc>
              <a:spcBef>
                <a:spcPts val="0"/>
              </a:spcBef>
              <a:spcAft>
                <a:spcPts val="0"/>
              </a:spcAft>
              <a:buClr>
                <a:schemeClr val="lt1"/>
              </a:buClr>
              <a:buSzPts val="800"/>
              <a:buFont typeface="Arial"/>
              <a:buNone/>
            </a:pPr>
            <a:r>
              <a:rPr lang="en-US" sz="1100">
                <a:solidFill>
                  <a:srgbClr val="D53C97"/>
                </a:solidFill>
                <a:latin typeface="Arial"/>
                <a:ea typeface="Arial"/>
                <a:cs typeface="Arial"/>
                <a:sym typeface="Arial"/>
              </a:rPr>
              <a:t>Salla实时动态数据建模挑战</a:t>
            </a:r>
            <a:endParaRPr b="0" i="0" sz="1100" u="none" cap="none" strike="noStrike">
              <a:solidFill>
                <a:srgbClr val="D53C9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Arial"/>
              <a:ea typeface="Arial"/>
              <a:cs typeface="Arial"/>
              <a:sym typeface="Arial"/>
            </a:endParaRPr>
          </a:p>
          <a:p>
            <a:pPr indent="-127000" lvl="0" marL="127000" marR="0" rtl="0" algn="l">
              <a:lnSpc>
                <a:spcPct val="100000"/>
              </a:lnSpc>
              <a:spcBef>
                <a:spcPts val="0"/>
              </a:spcBef>
              <a:spcAft>
                <a:spcPts val="0"/>
              </a:spcAft>
              <a:buClr>
                <a:schemeClr val="dk1"/>
              </a:buClr>
              <a:buSzPts val="800"/>
              <a:buFont typeface="Arial"/>
              <a:buChar char="•"/>
            </a:pPr>
            <a:r>
              <a:rPr b="1" i="0" lang="en-US" sz="800" u="none" cap="none" strike="noStrike">
                <a:solidFill>
                  <a:schemeClr val="dk1"/>
                </a:solidFill>
                <a:latin typeface="Arial"/>
                <a:ea typeface="Arial"/>
                <a:cs typeface="Arial"/>
                <a:sym typeface="Arial"/>
              </a:rPr>
              <a:t>计算资源消耗大难以为继: </a:t>
            </a:r>
            <a:r>
              <a:rPr lang="en-US" sz="800">
                <a:solidFill>
                  <a:schemeClr val="dk1"/>
                </a:solidFill>
                <a:latin typeface="Arial"/>
                <a:ea typeface="Arial"/>
                <a:cs typeface="Arial"/>
                <a:sym typeface="Arial"/>
              </a:rPr>
              <a:t>随着表的数量增加，ClickHouse的CPU和内存需求指数级上升，导致系统负载飙升，难以为继。</a:t>
            </a:r>
            <a:endParaRPr sz="800">
              <a:solidFill>
                <a:schemeClr val="dk1"/>
              </a:solidFill>
              <a:latin typeface="Arial"/>
              <a:ea typeface="Arial"/>
              <a:cs typeface="Arial"/>
              <a:sym typeface="Arial"/>
            </a:endParaRPr>
          </a:p>
          <a:p>
            <a:pPr indent="-127000" lvl="0" marL="127000" marR="0" rtl="0" algn="l">
              <a:lnSpc>
                <a:spcPct val="100000"/>
              </a:lnSpc>
              <a:spcBef>
                <a:spcPts val="0"/>
              </a:spcBef>
              <a:spcAft>
                <a:spcPts val="0"/>
              </a:spcAft>
              <a:buClr>
                <a:schemeClr val="dk1"/>
              </a:buClr>
              <a:buSzPts val="800"/>
              <a:buFont typeface="Arial"/>
              <a:buChar char="•"/>
            </a:pPr>
            <a:r>
              <a:rPr b="1" lang="en-US" sz="800">
                <a:solidFill>
                  <a:schemeClr val="dk1"/>
                </a:solidFill>
                <a:latin typeface="Arial"/>
                <a:ea typeface="Arial"/>
                <a:cs typeface="Arial"/>
                <a:sym typeface="Arial"/>
              </a:rPr>
              <a:t>Kafka -&gt; ClickHouse处理效率瓶颈: </a:t>
            </a:r>
            <a:r>
              <a:rPr lang="en-US" sz="800">
                <a:solidFill>
                  <a:schemeClr val="dk1"/>
                </a:solidFill>
                <a:latin typeface="Arial"/>
                <a:ea typeface="Arial"/>
                <a:cs typeface="Arial"/>
                <a:sym typeface="Arial"/>
              </a:rPr>
              <a:t>ClickHouse 直接消费Kafka，每张表都启动独立的 Kafka Consumer，导致Kafka线程数过多、连接数过载、写入 ClickHouse 效率低。</a:t>
            </a:r>
            <a:endParaRPr sz="800">
              <a:solidFill>
                <a:schemeClr val="dk1"/>
              </a:solidFill>
              <a:latin typeface="Arial"/>
              <a:ea typeface="Arial"/>
              <a:cs typeface="Arial"/>
              <a:sym typeface="Arial"/>
            </a:endParaRPr>
          </a:p>
          <a:p>
            <a:pPr indent="-127000" lvl="0" marL="127000" marR="0" rtl="0" algn="l">
              <a:spcBef>
                <a:spcPts val="0"/>
              </a:spcBef>
              <a:spcAft>
                <a:spcPts val="0"/>
              </a:spcAft>
              <a:buClr>
                <a:schemeClr val="dk1"/>
              </a:buClr>
              <a:buSzPts val="800"/>
              <a:buFont typeface="Arial"/>
              <a:buChar char="•"/>
            </a:pPr>
            <a:r>
              <a:rPr b="1" lang="en-US" sz="800">
                <a:solidFill>
                  <a:schemeClr val="dk1"/>
                </a:solidFill>
                <a:latin typeface="Arial"/>
                <a:ea typeface="Arial"/>
                <a:cs typeface="Arial"/>
                <a:sym typeface="Arial"/>
              </a:rPr>
              <a:t>数仓数据更新性能瓶颈: </a:t>
            </a:r>
            <a:r>
              <a:rPr lang="en-US" sz="800">
                <a:solidFill>
                  <a:schemeClr val="dk1"/>
                </a:solidFill>
                <a:latin typeface="Arial"/>
                <a:ea typeface="Arial"/>
                <a:cs typeface="Arial"/>
                <a:sym typeface="Arial"/>
              </a:rPr>
              <a:t>OLTP 数据库中的记录会频繁更新，ClickHouse 作为列式数据库即便有 ReplaceingMergingTree也不能满足Salla场景的性能需求。</a:t>
            </a:r>
            <a:endParaRPr sz="800">
              <a:solidFill>
                <a:schemeClr val="dk1"/>
              </a:solidFill>
              <a:latin typeface="Arial"/>
              <a:ea typeface="Arial"/>
              <a:cs typeface="Arial"/>
              <a:sym typeface="Arial"/>
            </a:endParaRPr>
          </a:p>
          <a:p>
            <a:pPr indent="-127000" lvl="0" marL="127000" marR="0" rtl="0" algn="l">
              <a:spcBef>
                <a:spcPts val="0"/>
              </a:spcBef>
              <a:spcAft>
                <a:spcPts val="0"/>
              </a:spcAft>
              <a:buClr>
                <a:schemeClr val="dk1"/>
              </a:buClr>
              <a:buSzPts val="800"/>
              <a:buFont typeface="Arial"/>
              <a:buChar char="•"/>
            </a:pPr>
            <a:r>
              <a:rPr b="1" lang="en-US" sz="800">
                <a:solidFill>
                  <a:schemeClr val="dk1"/>
                </a:solidFill>
                <a:latin typeface="Arial"/>
                <a:ea typeface="Arial"/>
                <a:cs typeface="Arial"/>
                <a:sym typeface="Arial"/>
              </a:rPr>
              <a:t>复杂JOIN查询性能瓶颈: </a:t>
            </a:r>
            <a:r>
              <a:rPr lang="en-US" sz="800">
                <a:solidFill>
                  <a:schemeClr val="dk1"/>
                </a:solidFill>
                <a:latin typeface="Arial"/>
                <a:ea typeface="Arial"/>
                <a:cs typeface="Arial"/>
                <a:sym typeface="Arial"/>
              </a:rPr>
              <a:t>业务需求经常需要 JOIN 5-30 张事实表或维度表，其中部分维度表包含 数千万或数十亿行数据， ClickHouse 查询延迟严重。</a:t>
            </a:r>
            <a:endParaRPr sz="800">
              <a:solidFill>
                <a:schemeClr val="dk1"/>
              </a:solidFill>
              <a:latin typeface="Arial"/>
              <a:ea typeface="Arial"/>
              <a:cs typeface="Arial"/>
              <a:sym typeface="Arial"/>
            </a:endParaRPr>
          </a:p>
        </p:txBody>
      </p:sp>
      <p:sp>
        <p:nvSpPr>
          <p:cNvPr id="291" name="Google Shape;291;p9"/>
          <p:cNvSpPr/>
          <p:nvPr/>
        </p:nvSpPr>
        <p:spPr>
          <a:xfrm>
            <a:off x="4486986" y="688762"/>
            <a:ext cx="3890750" cy="1641813"/>
          </a:xfrm>
          <a:prstGeom prst="roundRect">
            <a:avLst>
              <a:gd fmla="val 4989" name="adj"/>
            </a:avLst>
          </a:prstGeom>
          <a:noFill/>
          <a:ln>
            <a:noFill/>
          </a:ln>
        </p:spPr>
        <p:txBody>
          <a:bodyPr anchorCtr="0" anchor="t" bIns="34275" lIns="68575" spcFirstLastPara="1" rIns="68575" wrap="square" tIns="34275">
            <a:noAutofit/>
          </a:bodyPr>
          <a:lstStyle/>
          <a:p>
            <a:pPr indent="0" lvl="0" marL="0" marR="0" rtl="0" algn="ctr">
              <a:lnSpc>
                <a:spcPct val="115000"/>
              </a:lnSpc>
              <a:spcBef>
                <a:spcPts val="0"/>
              </a:spcBef>
              <a:spcAft>
                <a:spcPts val="0"/>
              </a:spcAft>
              <a:buClr>
                <a:schemeClr val="lt1"/>
              </a:buClr>
              <a:buSzPts val="800"/>
              <a:buFont typeface="Arial"/>
              <a:buNone/>
            </a:pPr>
            <a:r>
              <a:rPr lang="en-US" sz="1100">
                <a:solidFill>
                  <a:srgbClr val="D53C97"/>
                </a:solidFill>
                <a:latin typeface="Arial"/>
                <a:ea typeface="Arial"/>
                <a:cs typeface="Arial"/>
                <a:sym typeface="Arial"/>
              </a:rPr>
              <a:t>Timeplus解决方案优势</a:t>
            </a:r>
            <a:endParaRPr b="0" i="0" sz="1100" u="none" cap="none" strike="noStrike">
              <a:solidFill>
                <a:srgbClr val="D53C9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Arial"/>
              <a:ea typeface="Arial"/>
              <a:cs typeface="Arial"/>
              <a:sym typeface="Arial"/>
            </a:endParaRPr>
          </a:p>
          <a:p>
            <a:pPr indent="-127000" lvl="0" marL="127000" marR="0" rtl="0" algn="l">
              <a:lnSpc>
                <a:spcPct val="100000"/>
              </a:lnSpc>
              <a:spcBef>
                <a:spcPts val="0"/>
              </a:spcBef>
              <a:spcAft>
                <a:spcPts val="0"/>
              </a:spcAft>
              <a:buClr>
                <a:schemeClr val="dk1"/>
              </a:buClr>
              <a:buSzPts val="800"/>
              <a:buFont typeface="Arial"/>
              <a:buChar char="•"/>
            </a:pPr>
            <a:r>
              <a:rPr b="1" lang="en-US" sz="800">
                <a:solidFill>
                  <a:schemeClr val="dk1"/>
                </a:solidFill>
                <a:latin typeface="Arial"/>
                <a:ea typeface="Arial"/>
                <a:cs typeface="Arial"/>
                <a:sym typeface="Arial"/>
              </a:rPr>
              <a:t>指数级降低计算资源消耗: </a:t>
            </a:r>
            <a:r>
              <a:rPr lang="en-US" sz="800">
                <a:solidFill>
                  <a:schemeClr val="dk1"/>
                </a:solidFill>
                <a:latin typeface="Arial"/>
                <a:ea typeface="Arial"/>
                <a:cs typeface="Arial"/>
                <a:sym typeface="Arial"/>
              </a:rPr>
              <a:t>将物化视图从 ClickHouse 迁移到 Timeplus，利用 Timeplus强大的流式 JOIN和缓存功能，使ClickHouse专注于用户的聚合查询，大大降低计算资源。</a:t>
            </a:r>
            <a:endParaRPr sz="800">
              <a:solidFill>
                <a:schemeClr val="dk1"/>
              </a:solidFill>
              <a:latin typeface="Arial"/>
              <a:ea typeface="Arial"/>
              <a:cs typeface="Arial"/>
              <a:sym typeface="Arial"/>
            </a:endParaRPr>
          </a:p>
          <a:p>
            <a:pPr indent="-127000" lvl="0" marL="127000" marR="0" rtl="0" algn="l">
              <a:lnSpc>
                <a:spcPct val="100000"/>
              </a:lnSpc>
              <a:spcBef>
                <a:spcPts val="0"/>
              </a:spcBef>
              <a:spcAft>
                <a:spcPts val="0"/>
              </a:spcAft>
              <a:buClr>
                <a:schemeClr val="dk1"/>
              </a:buClr>
              <a:buSzPts val="800"/>
              <a:buFont typeface="Arial"/>
              <a:buChar char="•"/>
            </a:pPr>
            <a:r>
              <a:rPr b="1" lang="en-US" sz="800">
                <a:solidFill>
                  <a:schemeClr val="dk1"/>
                </a:solidFill>
                <a:latin typeface="Arial"/>
                <a:ea typeface="Arial"/>
                <a:cs typeface="Arial"/>
                <a:sym typeface="Arial"/>
              </a:rPr>
              <a:t>Kafka -&gt; ClickHouse无阻塞: </a:t>
            </a:r>
            <a:r>
              <a:rPr lang="en-US" sz="800">
                <a:solidFill>
                  <a:schemeClr val="dk1"/>
                </a:solidFill>
                <a:latin typeface="Arial"/>
                <a:ea typeface="Arial"/>
                <a:cs typeface="Arial"/>
                <a:sym typeface="Arial"/>
              </a:rPr>
              <a:t>Timeplus 通过 Kafka 外部流池化和批量提交策略，减少 Kafka 连接数，提升Kafka吞吐量并降低Kafka延迟。</a:t>
            </a:r>
            <a:endParaRPr sz="800">
              <a:solidFill>
                <a:schemeClr val="dk1"/>
              </a:solidFill>
              <a:latin typeface="Arial"/>
              <a:ea typeface="Arial"/>
              <a:cs typeface="Arial"/>
              <a:sym typeface="Arial"/>
            </a:endParaRPr>
          </a:p>
          <a:p>
            <a:pPr indent="-127000" lvl="0" marL="127000" marR="0" rtl="0" algn="l">
              <a:lnSpc>
                <a:spcPct val="100000"/>
              </a:lnSpc>
              <a:spcBef>
                <a:spcPts val="0"/>
              </a:spcBef>
              <a:spcAft>
                <a:spcPts val="0"/>
              </a:spcAft>
              <a:buClr>
                <a:schemeClr val="dk1"/>
              </a:buClr>
              <a:buSzPts val="800"/>
              <a:buFont typeface="Arial"/>
              <a:buChar char="•"/>
            </a:pPr>
            <a:r>
              <a:rPr b="1" lang="en-US" sz="800">
                <a:solidFill>
                  <a:schemeClr val="dk1"/>
                </a:solidFill>
                <a:latin typeface="Arial"/>
                <a:ea typeface="Arial"/>
                <a:cs typeface="Arial"/>
                <a:sym typeface="Arial"/>
              </a:rPr>
              <a:t>数据延迟大大降低: </a:t>
            </a:r>
            <a:r>
              <a:rPr lang="en-US" sz="800">
                <a:solidFill>
                  <a:schemeClr val="dk1"/>
                </a:solidFill>
                <a:latin typeface="Arial"/>
                <a:ea typeface="Arial"/>
                <a:cs typeface="Arial"/>
                <a:sym typeface="Arial"/>
              </a:rPr>
              <a:t>Timeplus 采用 流优先（Streaming-First）架构，优化 Kafka 消费、ClickHouse 批量写入、物化视图 JOIN 处理，形成流畅的数据管道（Data Pipeline）,</a:t>
            </a:r>
            <a:r>
              <a:rPr lang="en-US" sz="1000">
                <a:solidFill>
                  <a:schemeClr val="dk1"/>
                </a:solidFill>
                <a:latin typeface="Arial"/>
                <a:ea typeface="Arial"/>
                <a:cs typeface="Arial"/>
                <a:sym typeface="Arial"/>
              </a:rPr>
              <a:t> </a:t>
            </a:r>
            <a:r>
              <a:rPr lang="en-US" sz="800">
                <a:solidFill>
                  <a:schemeClr val="dk1"/>
                </a:solidFill>
                <a:latin typeface="Arial"/>
                <a:ea typeface="Arial"/>
                <a:cs typeface="Arial"/>
                <a:sym typeface="Arial"/>
              </a:rPr>
              <a:t>数据处理延迟从分钟级降低至秒级 。</a:t>
            </a:r>
            <a:endParaRPr sz="800">
              <a:solidFill>
                <a:schemeClr val="dk1"/>
              </a:solidFill>
              <a:latin typeface="Arial"/>
              <a:ea typeface="Arial"/>
              <a:cs typeface="Arial"/>
              <a:sym typeface="Arial"/>
            </a:endParaRPr>
          </a:p>
          <a:p>
            <a:pPr indent="-127000" lvl="0" marL="127000" marR="0" rtl="0" algn="l">
              <a:lnSpc>
                <a:spcPct val="100000"/>
              </a:lnSpc>
              <a:spcBef>
                <a:spcPts val="0"/>
              </a:spcBef>
              <a:spcAft>
                <a:spcPts val="0"/>
              </a:spcAft>
              <a:buClr>
                <a:schemeClr val="dk1"/>
              </a:buClr>
              <a:buSzPts val="800"/>
              <a:buFont typeface="Arial"/>
              <a:buChar char="•"/>
            </a:pPr>
            <a:r>
              <a:rPr b="1" lang="en-US" sz="800">
                <a:solidFill>
                  <a:schemeClr val="dk1"/>
                </a:solidFill>
                <a:latin typeface="Arial"/>
                <a:ea typeface="Arial"/>
                <a:cs typeface="Arial"/>
                <a:sym typeface="Arial"/>
              </a:rPr>
              <a:t>提高数据质量和查询性能: </a:t>
            </a:r>
            <a:r>
              <a:rPr lang="en-US" sz="800">
                <a:solidFill>
                  <a:schemeClr val="dk1"/>
                </a:solidFill>
                <a:latin typeface="Arial"/>
                <a:ea typeface="Arial"/>
                <a:cs typeface="Arial"/>
                <a:sym typeface="Arial"/>
              </a:rPr>
              <a:t>通过 Timeplus的流式计算层，创建可复用的增量物化视图，数据可持续更新，数据一致性得到保证，用户查询性能大大优化。</a:t>
            </a:r>
            <a:endParaRPr sz="800">
              <a:solidFill>
                <a:schemeClr val="dk1"/>
              </a:solidFill>
              <a:latin typeface="Arial"/>
              <a:ea typeface="Arial"/>
              <a:cs typeface="Arial"/>
              <a:sym typeface="Arial"/>
            </a:endParaRPr>
          </a:p>
        </p:txBody>
      </p:sp>
      <p:sp>
        <p:nvSpPr>
          <p:cNvPr id="292" name="Google Shape;292;p9"/>
          <p:cNvSpPr txBox="1"/>
          <p:nvPr/>
        </p:nvSpPr>
        <p:spPr>
          <a:xfrm>
            <a:off x="508406" y="4327273"/>
            <a:ext cx="370675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我们始终在寻求加速分析和报表的方法。然而，实时处理多流表的JOIN不是ClickHouse的强项。这正是 Timeplus 的流式多表 JOIN发挥关键作用的地方，它有效减少了重复处理的开销。</a:t>
            </a:r>
            <a:br>
              <a:rPr lang="en-US" sz="800">
                <a:solidFill>
                  <a:schemeClr val="dk1"/>
                </a:solidFill>
                <a:latin typeface="Arial"/>
                <a:ea typeface="Arial"/>
                <a:cs typeface="Arial"/>
                <a:sym typeface="Arial"/>
              </a:rPr>
            </a:br>
            <a:r>
              <a:rPr lang="en-US" sz="800">
                <a:solidFill>
                  <a:schemeClr val="dk1"/>
                </a:solidFill>
                <a:latin typeface="Arial"/>
                <a:ea typeface="Arial"/>
                <a:cs typeface="Arial"/>
                <a:sym typeface="Arial"/>
              </a:rPr>
              <a:t>—— Ibrahim Bakhsh | Salla 高级云数据经理</a:t>
            </a:r>
            <a:endParaRPr sz="800">
              <a:solidFill>
                <a:schemeClr val="dk1"/>
              </a:solidFill>
              <a:latin typeface="Arial"/>
              <a:ea typeface="Arial"/>
              <a:cs typeface="Arial"/>
              <a:sym typeface="Arial"/>
            </a:endParaRPr>
          </a:p>
        </p:txBody>
      </p:sp>
      <p:sp>
        <p:nvSpPr>
          <p:cNvPr id="293" name="Google Shape;293;p9"/>
          <p:cNvSpPr txBox="1"/>
          <p:nvPr/>
        </p:nvSpPr>
        <p:spPr>
          <a:xfrm>
            <a:off x="4144967" y="4327273"/>
            <a:ext cx="425013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Timeplus 让我们能够以最小的延迟和最大的吞吐量高效扩展数据处理能力，从而减少瓶颈并增强服务的稳定性。</a:t>
            </a:r>
            <a:br>
              <a:rPr lang="en-US" sz="800">
                <a:solidFill>
                  <a:schemeClr val="dk1"/>
                </a:solidFill>
                <a:latin typeface="Arial"/>
                <a:ea typeface="Arial"/>
                <a:cs typeface="Arial"/>
                <a:sym typeface="Arial"/>
              </a:rPr>
            </a:br>
            <a:r>
              <a:rPr lang="en-US" sz="800">
                <a:solidFill>
                  <a:schemeClr val="dk1"/>
                </a:solidFill>
                <a:latin typeface="Arial"/>
                <a:ea typeface="Arial"/>
                <a:cs typeface="Arial"/>
                <a:sym typeface="Arial"/>
              </a:rPr>
              <a:t>—— Salah Alkhwlani | Salla 首席技术官（CTO）</a:t>
            </a:r>
            <a:endParaRPr sz="800">
              <a:solidFill>
                <a:schemeClr val="dk1"/>
              </a:solidFill>
              <a:latin typeface="Arial"/>
              <a:ea typeface="Arial"/>
              <a:cs typeface="Arial"/>
              <a:sym typeface="Arial"/>
            </a:endParaRPr>
          </a:p>
        </p:txBody>
      </p:sp>
      <p:sp>
        <p:nvSpPr>
          <p:cNvPr id="294" name="Google Shape;294;p9"/>
          <p:cNvSpPr txBox="1"/>
          <p:nvPr>
            <p:ph type="title"/>
          </p:nvPr>
        </p:nvSpPr>
        <p:spPr>
          <a:xfrm>
            <a:off x="135467" y="216425"/>
            <a:ext cx="9008533" cy="572700"/>
          </a:xfrm>
          <a:prstGeom prst="rect">
            <a:avLst/>
          </a:prstGeom>
          <a:noFill/>
          <a:ln>
            <a:noFill/>
          </a:ln>
        </p:spPr>
        <p:txBody>
          <a:bodyPr anchorCtr="0" anchor="t" bIns="51425" lIns="51425" spcFirstLastPara="1" rIns="51425" wrap="square" tIns="51425">
            <a:normAutofit/>
          </a:bodyPr>
          <a:lstStyle/>
          <a:p>
            <a:pPr indent="0" lvl="0" marL="0" rtl="0" algn="l">
              <a:lnSpc>
                <a:spcPct val="100000"/>
              </a:lnSpc>
              <a:spcBef>
                <a:spcPts val="0"/>
              </a:spcBef>
              <a:spcAft>
                <a:spcPts val="0"/>
              </a:spcAft>
              <a:buSzPts val="1556"/>
              <a:buNone/>
            </a:pPr>
            <a:r>
              <a:rPr b="0" lang="en-US" sz="2500">
                <a:latin typeface="Arial"/>
                <a:ea typeface="Arial"/>
                <a:cs typeface="Arial"/>
                <a:sym typeface="Arial"/>
              </a:rPr>
              <a:t>沙特电商Salla业务应用 –大规模实时动态多维数据建模</a:t>
            </a:r>
            <a:endParaRPr b="0" sz="2500">
              <a:latin typeface="Arial"/>
              <a:ea typeface="Arial"/>
              <a:cs typeface="Arial"/>
              <a:sym typeface="Arial"/>
            </a:endParaRPr>
          </a:p>
        </p:txBody>
      </p:sp>
      <p:sp>
        <p:nvSpPr>
          <p:cNvPr id="295" name="Google Shape;295;p9"/>
          <p:cNvSpPr/>
          <p:nvPr/>
        </p:nvSpPr>
        <p:spPr>
          <a:xfrm>
            <a:off x="271744" y="0"/>
            <a:ext cx="749400" cy="213300"/>
          </a:xfrm>
          <a:prstGeom prst="rect">
            <a:avLst/>
          </a:prstGeom>
          <a:solidFill>
            <a:srgbClr val="D53F8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FFFFFF"/>
                </a:solidFill>
                <a:latin typeface="Arial"/>
                <a:ea typeface="Arial"/>
                <a:cs typeface="Arial"/>
                <a:sym typeface="Arial"/>
              </a:rPr>
              <a:t>案例</a:t>
            </a:r>
            <a:endParaRPr b="0" i="0" sz="7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2025-09-11T03:08:33Z</dcterms:created>
  <dc:creator>Microsoft Office User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A82D209E2C6F552A16C0AF68B55AF430_43</vt:lpwstr>
  </property>
  <property fmtid="{D5CDD505-2E9C-101B-9397-08002B2CF9AE}" pid="3" name="KSOProductBuildVer">
    <vt:lpwstr>1033-12.1.22553.22553</vt:lpwstr>
  </property>
</Properties>
</file>